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colors6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320" r:id="rId2"/>
    <p:sldId id="321" r:id="rId3"/>
    <p:sldId id="322" r:id="rId4"/>
    <p:sldId id="323" r:id="rId5"/>
    <p:sldId id="324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50" r:id="rId22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72" y="-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019AE4-6780-4221-A32C-4F977C974624}" type="doc">
      <dgm:prSet loTypeId="urn:microsoft.com/office/officeart/2005/8/layout/vList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74DD60A-8D09-4F21-B31A-00B96F7B8978}">
      <dgm:prSet custT="1"/>
      <dgm:spPr/>
      <dgm:t>
        <a:bodyPr/>
        <a:lstStyle/>
        <a:p>
          <a:pPr algn="just" rtl="0"/>
          <a:r>
            <a:rPr lang="ru-RU" sz="1600" b="1" i="0" baseline="0" dirty="0">
              <a:solidFill>
                <a:schemeClr val="bg1"/>
              </a:solidFill>
              <a:latin typeface="Trebuchet MS" panose="020B0603020202020204" pitchFamily="34" charset="0"/>
            </a:rPr>
            <a:t>систематическое выявление опасностей и профессиональных рисков, их регулярный анализ и оценку</a:t>
          </a:r>
        </a:p>
      </dgm:t>
    </dgm:pt>
    <dgm:pt modelId="{867A330C-57FF-4143-BE7C-5426C7050425}" type="parTrans" cxnId="{C1867DC5-09BA-4605-BDD9-96D2A0645906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647FD783-7BFE-4ECD-9DC9-AC6BE3DF0B44}" type="sibTrans" cxnId="{C1867DC5-09BA-4605-BDD9-96D2A0645906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0F0296D0-DF0C-456F-A550-3B2294F6239B}">
      <dgm:prSet custT="1"/>
      <dgm:spPr/>
      <dgm:t>
        <a:bodyPr/>
        <a:lstStyle/>
        <a:p>
          <a:pPr algn="just" rtl="0"/>
          <a:r>
            <a:rPr lang="ru-RU" sz="1600" b="1" i="0" baseline="0" dirty="0">
              <a:solidFill>
                <a:schemeClr val="bg1"/>
              </a:solidFill>
              <a:latin typeface="Trebuchet MS" panose="020B0603020202020204" pitchFamily="34" charset="0"/>
            </a:rPr>
            <a:t>реализацию мероприятий по улучшению условий и охраны труда, снижению или ликвидации рисков</a:t>
          </a:r>
        </a:p>
      </dgm:t>
    </dgm:pt>
    <dgm:pt modelId="{944E19CB-EC7C-4DBB-BBDA-AF684D132679}" type="parTrans" cxnId="{7D4D3B53-6877-4DA1-AA41-AE77019AA570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9E6B7015-FBF4-44BA-9DB6-B06653729F1C}" type="sibTrans" cxnId="{7D4D3B53-6877-4DA1-AA41-AE77019AA570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61A5D604-E4D9-483D-AD02-741D83C4614C}">
      <dgm:prSet custT="1"/>
      <dgm:spPr/>
      <dgm:t>
        <a:bodyPr/>
        <a:lstStyle/>
        <a:p>
          <a:pPr algn="just" rtl="0"/>
          <a:r>
            <a:rPr lang="ru-RU" sz="1600" b="1" i="0" baseline="0" dirty="0">
              <a:solidFill>
                <a:schemeClr val="bg1"/>
              </a:solidFill>
              <a:latin typeface="Trebuchet MS" panose="020B0603020202020204" pitchFamily="34" charset="0"/>
            </a:rPr>
            <a:t>заблаговременную разработку мер, направленных на обеспечение безопасных условий и охраны труда, определение профессиональных рисков перед вводом в эксплуатацию производственных объектов, вновь организованных рабочих мест</a:t>
          </a:r>
        </a:p>
      </dgm:t>
    </dgm:pt>
    <dgm:pt modelId="{E06B041E-1C76-454E-AB4A-4CCEAB6DDBBA}" type="parTrans" cxnId="{F61FB014-BA1E-4EC2-A662-8CF4AE443867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297B39EE-35F2-4B09-B1DD-193D5481D877}" type="sibTrans" cxnId="{F61FB014-BA1E-4EC2-A662-8CF4AE443867}">
      <dgm:prSet/>
      <dgm:spPr/>
      <dgm:t>
        <a:bodyPr/>
        <a:lstStyle/>
        <a:p>
          <a:endParaRPr lang="ru-RU" sz="1800">
            <a:solidFill>
              <a:schemeClr val="bg1"/>
            </a:solidFill>
            <a:latin typeface="Trebuchet MS" panose="020B0603020202020204" pitchFamily="34" charset="0"/>
          </a:endParaRPr>
        </a:p>
      </dgm:t>
    </dgm:pt>
    <dgm:pt modelId="{479DFEF5-E696-4902-95BB-3D34AC381E4A}" type="pres">
      <dgm:prSet presAssocID="{61019AE4-6780-4221-A32C-4F977C97462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3E44596-5196-4722-8153-F4DC0E04F981}" type="pres">
      <dgm:prSet presAssocID="{674DD60A-8D09-4F21-B31A-00B96F7B8978}" presName="parentText" presStyleLbl="node1" presStyleIdx="0" presStyleCnt="3" custScaleY="76046" custLinFactY="-2486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2507B9-0914-4161-924D-7FC72294C565}" type="pres">
      <dgm:prSet presAssocID="{647FD783-7BFE-4ECD-9DC9-AC6BE3DF0B44}" presName="spacer" presStyleCnt="0"/>
      <dgm:spPr/>
    </dgm:pt>
    <dgm:pt modelId="{77ECC270-154F-4E16-90F7-EC980A265116}" type="pres">
      <dgm:prSet presAssocID="{0F0296D0-DF0C-456F-A550-3B2294F6239B}" presName="parentText" presStyleLbl="node1" presStyleIdx="1" presStyleCnt="3" custScaleY="63210" custLinFactNeighborX="0" custLinFactNeighborY="505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E1235E-573B-43AA-B751-03A04DFAB2D4}" type="pres">
      <dgm:prSet presAssocID="{9E6B7015-FBF4-44BA-9DB6-B06653729F1C}" presName="spacer" presStyleCnt="0"/>
      <dgm:spPr/>
    </dgm:pt>
    <dgm:pt modelId="{64619F90-97D4-40FB-969F-A3FFC0DA66BE}" type="pres">
      <dgm:prSet presAssocID="{61A5D604-E4D9-483D-AD02-741D83C4614C}" presName="parentText" presStyleLbl="node1" presStyleIdx="2" presStyleCnt="3" custLinFactY="9402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EC5052A-FC84-4983-991E-EC8B5EB7C615}" type="presOf" srcId="{674DD60A-8D09-4F21-B31A-00B96F7B8978}" destId="{93E44596-5196-4722-8153-F4DC0E04F981}" srcOrd="0" destOrd="0" presId="urn:microsoft.com/office/officeart/2005/8/layout/vList2"/>
    <dgm:cxn modelId="{7D4D3B53-6877-4DA1-AA41-AE77019AA570}" srcId="{61019AE4-6780-4221-A32C-4F977C974624}" destId="{0F0296D0-DF0C-456F-A550-3B2294F6239B}" srcOrd="1" destOrd="0" parTransId="{944E19CB-EC7C-4DBB-BBDA-AF684D132679}" sibTransId="{9E6B7015-FBF4-44BA-9DB6-B06653729F1C}"/>
    <dgm:cxn modelId="{E87DA1CF-9462-4C33-B751-0BF34549AF1A}" type="presOf" srcId="{0F0296D0-DF0C-456F-A550-3B2294F6239B}" destId="{77ECC270-154F-4E16-90F7-EC980A265116}" srcOrd="0" destOrd="0" presId="urn:microsoft.com/office/officeart/2005/8/layout/vList2"/>
    <dgm:cxn modelId="{89C774F7-E833-4FAB-B6C8-E93209C18BD4}" type="presOf" srcId="{61A5D604-E4D9-483D-AD02-741D83C4614C}" destId="{64619F90-97D4-40FB-969F-A3FFC0DA66BE}" srcOrd="0" destOrd="0" presId="urn:microsoft.com/office/officeart/2005/8/layout/vList2"/>
    <dgm:cxn modelId="{F61FB014-BA1E-4EC2-A662-8CF4AE443867}" srcId="{61019AE4-6780-4221-A32C-4F977C974624}" destId="{61A5D604-E4D9-483D-AD02-741D83C4614C}" srcOrd="2" destOrd="0" parTransId="{E06B041E-1C76-454E-AB4A-4CCEAB6DDBBA}" sibTransId="{297B39EE-35F2-4B09-B1DD-193D5481D877}"/>
    <dgm:cxn modelId="{C1867DC5-09BA-4605-BDD9-96D2A0645906}" srcId="{61019AE4-6780-4221-A32C-4F977C974624}" destId="{674DD60A-8D09-4F21-B31A-00B96F7B8978}" srcOrd="0" destOrd="0" parTransId="{867A330C-57FF-4143-BE7C-5426C7050425}" sibTransId="{647FD783-7BFE-4ECD-9DC9-AC6BE3DF0B44}"/>
    <dgm:cxn modelId="{A451F372-2ED3-4AAC-BA3B-811E9EC737B6}" type="presOf" srcId="{61019AE4-6780-4221-A32C-4F977C974624}" destId="{479DFEF5-E696-4902-95BB-3D34AC381E4A}" srcOrd="0" destOrd="0" presId="urn:microsoft.com/office/officeart/2005/8/layout/vList2"/>
    <dgm:cxn modelId="{A085E6E2-2669-4298-A1DD-6B49CCBC6729}" type="presParOf" srcId="{479DFEF5-E696-4902-95BB-3D34AC381E4A}" destId="{93E44596-5196-4722-8153-F4DC0E04F981}" srcOrd="0" destOrd="0" presId="urn:microsoft.com/office/officeart/2005/8/layout/vList2"/>
    <dgm:cxn modelId="{E126DC19-51A2-4638-893B-EE4FD93BA255}" type="presParOf" srcId="{479DFEF5-E696-4902-95BB-3D34AC381E4A}" destId="{EA2507B9-0914-4161-924D-7FC72294C565}" srcOrd="1" destOrd="0" presId="urn:microsoft.com/office/officeart/2005/8/layout/vList2"/>
    <dgm:cxn modelId="{13E077C9-A3B5-4A05-992E-E129D9FED645}" type="presParOf" srcId="{479DFEF5-E696-4902-95BB-3D34AC381E4A}" destId="{77ECC270-154F-4E16-90F7-EC980A265116}" srcOrd="2" destOrd="0" presId="urn:microsoft.com/office/officeart/2005/8/layout/vList2"/>
    <dgm:cxn modelId="{83E36B6A-839E-41ED-A86B-DF6AF841F37B}" type="presParOf" srcId="{479DFEF5-E696-4902-95BB-3D34AC381E4A}" destId="{D2E1235E-573B-43AA-B751-03A04DFAB2D4}" srcOrd="3" destOrd="0" presId="urn:microsoft.com/office/officeart/2005/8/layout/vList2"/>
    <dgm:cxn modelId="{E95B5558-EA39-40F7-8A51-751F28EA22BB}" type="presParOf" srcId="{479DFEF5-E696-4902-95BB-3D34AC381E4A}" destId="{64619F90-97D4-40FB-969F-A3FFC0DA66BE}" srcOrd="4" destOrd="0" presId="urn:microsoft.com/office/officeart/2005/8/layout/vList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4B1CF9-DAFD-4385-AF7F-121C96168F62}" type="doc">
      <dgm:prSet loTypeId="urn:microsoft.com/office/officeart/2005/8/layout/chevron1" loCatId="process" qsTypeId="urn:microsoft.com/office/officeart/2005/8/quickstyle/simple2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233B3070-23B5-4541-9EDF-6B8CE7FD6F2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pPr indent="0">
            <a:lnSpc>
              <a:spcPct val="100000"/>
            </a:lnSpc>
          </a:pPr>
          <a:r>
            <a:rPr lang="ru-RU" sz="1200" b="1" dirty="0">
              <a:latin typeface="Trebuchet MS" panose="020B0603020202020204" pitchFamily="34" charset="0"/>
            </a:rPr>
            <a:t>Выявление</a:t>
          </a:r>
          <a:r>
            <a:rPr lang="en-US" sz="1200" b="1" dirty="0">
              <a:latin typeface="Trebuchet MS" panose="020B0603020202020204" pitchFamily="34" charset="0"/>
            </a:rPr>
            <a:t> (</a:t>
          </a:r>
          <a:r>
            <a:rPr lang="ru-RU" sz="1200" b="1" dirty="0">
              <a:latin typeface="Trebuchet MS" panose="020B0603020202020204" pitchFamily="34" charset="0"/>
            </a:rPr>
            <a:t>идентификация) опасностей </a:t>
          </a:r>
        </a:p>
      </dgm:t>
    </dgm:pt>
    <dgm:pt modelId="{9D264397-E1FA-4459-8189-6FB79F64D35A}" type="parTrans" cxnId="{CAF59139-2A1B-4E10-805C-551DD605DD5F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8FC76B42-3D2B-4044-B454-980E0FE6662E}" type="sibTrans" cxnId="{CAF59139-2A1B-4E10-805C-551DD605DD5F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822BD597-2AE2-4246-91DC-13C074CAC54A}">
      <dgm:prSet phldrT="[Текст]" custT="1"/>
      <dgm:spPr/>
      <dgm:t>
        <a:bodyPr/>
        <a:lstStyle/>
        <a:p>
          <a:pPr indent="0">
            <a:lnSpc>
              <a:spcPct val="100000"/>
            </a:lnSpc>
          </a:pPr>
          <a:r>
            <a:rPr lang="ru-RU" sz="1600" dirty="0">
              <a:latin typeface="Trebuchet MS" panose="020B0603020202020204" pitchFamily="34" charset="0"/>
            </a:rPr>
            <a:t>нахождение</a:t>
          </a:r>
        </a:p>
      </dgm:t>
    </dgm:pt>
    <dgm:pt modelId="{18D7CFA7-0256-4BCD-BF47-E173E0CA4E65}" type="parTrans" cxnId="{E60CEB29-EDC4-487D-A27B-23F4BF0ABA22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D6462DF1-7DBB-453F-9F13-1D5C09878C59}" type="sibTrans" cxnId="{E60CEB29-EDC4-487D-A27B-23F4BF0ABA22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654EC19B-6BFF-453E-B9E6-4AE44F756014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>
              <a:latin typeface="Trebuchet MS" panose="020B0603020202020204" pitchFamily="34" charset="0"/>
            </a:rPr>
            <a:t>Оценка уровня риска</a:t>
          </a:r>
        </a:p>
      </dgm:t>
    </dgm:pt>
    <dgm:pt modelId="{D633ABD1-E9C7-48E5-9E54-8588A9EF52E8}" type="parTrans" cxnId="{51D1C65C-E4B5-4E66-A06B-88E5D97B1691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82B1ECE0-56B7-429E-800A-03D699598E61}" type="sibTrans" cxnId="{51D1C65C-E4B5-4E66-A06B-88E5D97B1691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BEC57EE6-9535-471A-A1E6-BA6A3486E8B7}">
      <dgm:prSet phldrT="[Текст]"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определение степени вероятности наступления  </a:t>
          </a:r>
        </a:p>
      </dgm:t>
    </dgm:pt>
    <dgm:pt modelId="{F84A11D3-C130-428A-8EFA-4EC7F738FB54}" type="parTrans" cxnId="{6EC63D56-C768-4C27-8E2A-10E5FEC4994D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05F23F49-EAAD-4E81-80BC-AA0C4A1937EA}" type="sibTrans" cxnId="{6EC63D56-C768-4C27-8E2A-10E5FEC4994D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DDE47CB6-4E04-41C6-B0B7-7150B5BE9BC7}">
      <dgm:prSet phldrT="[Текст]"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расчет последствий воздействия </a:t>
          </a:r>
        </a:p>
      </dgm:t>
    </dgm:pt>
    <dgm:pt modelId="{C751B424-EC0F-4D61-9A43-F6BCB20E3A83}" type="parTrans" cxnId="{BB6EA9DC-112F-4A75-90A6-D5DE5B049F9B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DB84B0DD-A52A-408F-AF94-09308BD855DF}" type="sibTrans" cxnId="{BB6EA9DC-112F-4A75-90A6-D5DE5B049F9B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6DEE5CE0-DD8C-44A9-A89C-BA8393E34292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>
              <a:latin typeface="Trebuchet MS" panose="020B0603020202020204" pitchFamily="34" charset="0"/>
            </a:rPr>
            <a:t>Снижение уровня риска</a:t>
          </a:r>
        </a:p>
      </dgm:t>
    </dgm:pt>
    <dgm:pt modelId="{1E0EB505-44C8-4458-9A33-4865B7EA1A52}" type="parTrans" cxnId="{5BC2F236-6B83-4B03-B27E-8A3FE57F3E29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E1628654-5E35-4D52-AA1B-522B1E69FA67}" type="sibTrans" cxnId="{5BC2F236-6B83-4B03-B27E-8A3FE57F3E29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C3FA59BA-2D72-4FCC-9F2B-1BF064A5AD8E}">
      <dgm:prSet phldrT="[Текст]" custT="1"/>
      <dgm:spPr/>
      <dgm:t>
        <a:bodyPr/>
        <a:lstStyle/>
        <a:p>
          <a:pPr indent="0">
            <a:lnSpc>
              <a:spcPct val="100000"/>
            </a:lnSpc>
          </a:pPr>
          <a:r>
            <a:rPr lang="ru-RU" sz="1600" dirty="0">
              <a:latin typeface="Trebuchet MS" panose="020B0603020202020204" pitchFamily="34" charset="0"/>
            </a:rPr>
            <a:t>распознание</a:t>
          </a:r>
        </a:p>
      </dgm:t>
    </dgm:pt>
    <dgm:pt modelId="{21887B12-0878-4952-8F30-33A45B9ECEE6}" type="parTrans" cxnId="{642820C2-0B68-47BD-83E7-0195EB7E1CE9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BE718948-EB7B-4B95-AD99-6B952746811A}" type="sibTrans" cxnId="{642820C2-0B68-47BD-83E7-0195EB7E1CE9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00409E80-EC6E-4010-82F2-A0BDD468AF01}">
      <dgm:prSet phldrT="[Текст]" custT="1"/>
      <dgm:spPr/>
      <dgm:t>
        <a:bodyPr/>
        <a:lstStyle/>
        <a:p>
          <a:pPr indent="0">
            <a:lnSpc>
              <a:spcPct val="100000"/>
            </a:lnSpc>
          </a:pPr>
          <a:r>
            <a:rPr lang="ru-RU" sz="1600" dirty="0">
              <a:latin typeface="Trebuchet MS" panose="020B0603020202020204" pitchFamily="34" charset="0"/>
            </a:rPr>
            <a:t>описание</a:t>
          </a:r>
        </a:p>
      </dgm:t>
    </dgm:pt>
    <dgm:pt modelId="{0B005E78-EE6E-4AF5-B623-5AE8C0F2C978}" type="parTrans" cxnId="{BFFF7E78-F995-49A0-BC82-DCE8D0EA939A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786E801A-C9BC-4163-9AA3-5D1DD026C84E}" type="sibTrans" cxnId="{BFFF7E78-F995-49A0-BC82-DCE8D0EA939A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234539A2-6E71-44CC-8BD6-C3928E2D99E1}">
      <dgm:prSet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1600" b="1" dirty="0">
              <a:latin typeface="Trebuchet MS" panose="020B0603020202020204" pitchFamily="34" charset="0"/>
            </a:rPr>
            <a:t>Управление рисками</a:t>
          </a:r>
        </a:p>
      </dgm:t>
    </dgm:pt>
    <dgm:pt modelId="{2426F440-FF6A-448C-912E-C8C8BAFC8364}" type="parTrans" cxnId="{B9159FD2-F90F-4593-B30B-5BF7D24DC69E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B697BBFD-6D22-44F8-AA6E-0BB9E56BD775}" type="sibTrans" cxnId="{B9159FD2-F90F-4593-B30B-5BF7D24DC69E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05FB046E-A93D-4389-BC2D-04B82C24ED79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информирование работников</a:t>
          </a:r>
        </a:p>
      </dgm:t>
    </dgm:pt>
    <dgm:pt modelId="{4D9613DB-CEFD-4B21-87F9-3B73D6528D7D}" type="parTrans" cxnId="{0C559035-F6A7-4A11-A8FA-A6166C8197F7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10A5369D-A39A-4828-B4A0-A74A61208486}" type="sibTrans" cxnId="{0C559035-F6A7-4A11-A8FA-A6166C8197F7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6E07EFEE-994C-461C-B8FC-95A020748298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разработка регламентов действий</a:t>
          </a:r>
        </a:p>
      </dgm:t>
    </dgm:pt>
    <dgm:pt modelId="{B8C358DB-1C9D-4045-B5E9-5020096B92E9}" type="parTrans" cxnId="{787B7506-8C0F-4447-B694-43CDCE3DE951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187E38F3-AED4-46C9-BD93-6AF5EB02ED37}" type="sibTrans" cxnId="{787B7506-8C0F-4447-B694-43CDCE3DE951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0748E30E-2D54-481F-81B2-1E8278BD26FD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устранение риска</a:t>
          </a:r>
        </a:p>
      </dgm:t>
    </dgm:pt>
    <dgm:pt modelId="{9F026185-BA86-4624-A431-15617E41BCF9}" type="parTrans" cxnId="{819E4533-4E0A-42DD-B827-A821AF081EC4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2D8B515B-20C5-4090-AD0B-8E99BB484475}" type="sibTrans" cxnId="{819E4533-4E0A-42DD-B827-A821AF081EC4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F8F1D982-75EB-492A-887D-2EC0C618A9AA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снижение уровня риска</a:t>
          </a:r>
        </a:p>
      </dgm:t>
    </dgm:pt>
    <dgm:pt modelId="{4B367E01-4D98-47BB-B94E-02A4191EB202}" type="parTrans" cxnId="{71F2A458-12B3-4DFE-A85F-61779C888483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C4A388C5-B8B6-458D-B9B3-2E91D44680D1}" type="sibTrans" cxnId="{71F2A458-12B3-4DFE-A85F-61779C888483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4142CB53-A9AF-40CA-ACCD-ED494C5C081F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использование СИЗ </a:t>
          </a:r>
        </a:p>
      </dgm:t>
    </dgm:pt>
    <dgm:pt modelId="{C3D3F358-D6E5-414A-99E8-A813F0571C29}" type="parTrans" cxnId="{E0054ED8-F01C-4CC0-B625-6C04E34180DF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75D522E8-EE6F-4CAD-8DD8-66CBAD39E603}" type="sibTrans" cxnId="{E0054ED8-F01C-4CC0-B625-6C04E34180DF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FF2DF4A3-983A-4B49-A10A-7842D1D432E6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документирование реализуемых мер</a:t>
          </a:r>
        </a:p>
      </dgm:t>
    </dgm:pt>
    <dgm:pt modelId="{E6BC3933-2A85-41D9-BE7E-2ADE065089A2}" type="parTrans" cxnId="{6E66BE40-C5DF-4B71-A79D-C181D21DAC90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1F312B45-E465-4B93-9182-587867997769}" type="sibTrans" cxnId="{6E66BE40-C5DF-4B71-A79D-C181D21DAC90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2D25B23B-9D35-4249-8426-887BAF54D443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остановка работ</a:t>
          </a:r>
        </a:p>
      </dgm:t>
    </dgm:pt>
    <dgm:pt modelId="{D9E1AC5E-8466-442B-8805-B8AFBE155026}" type="parTrans" cxnId="{DAC75CCB-79F6-4E07-9168-B78DF317DC48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BDE321DD-E766-4C80-85B1-CDABF4AF8106}" type="sibTrans" cxnId="{DAC75CCB-79F6-4E07-9168-B78DF317DC48}">
      <dgm:prSet/>
      <dgm:spPr/>
      <dgm:t>
        <a:bodyPr/>
        <a:lstStyle/>
        <a:p>
          <a:endParaRPr lang="ru-RU" sz="1400">
            <a:latin typeface="Trebuchet MS" panose="020B0603020202020204" pitchFamily="34" charset="0"/>
          </a:endParaRPr>
        </a:p>
      </dgm:t>
    </dgm:pt>
    <dgm:pt modelId="{A38465B9-21D5-45F4-A5A8-47A07FE8265B}">
      <dgm:prSet custT="1"/>
      <dgm:spPr/>
      <dgm:t>
        <a:bodyPr/>
        <a:lstStyle/>
        <a:p>
          <a:r>
            <a:rPr lang="ru-RU" sz="1600" dirty="0">
              <a:latin typeface="Trebuchet MS" panose="020B0603020202020204" pitchFamily="34" charset="0"/>
            </a:rPr>
            <a:t>мониторинг состояния рисков</a:t>
          </a:r>
        </a:p>
      </dgm:t>
    </dgm:pt>
    <dgm:pt modelId="{B1B39D88-62D4-4B59-8D17-266C15BA0CBB}" type="parTrans" cxnId="{398CB32B-F131-43FC-A08F-DA0B3AA509F6}">
      <dgm:prSet/>
      <dgm:spPr/>
      <dgm:t>
        <a:bodyPr/>
        <a:lstStyle/>
        <a:p>
          <a:endParaRPr lang="ru-RU"/>
        </a:p>
      </dgm:t>
    </dgm:pt>
    <dgm:pt modelId="{7FBAF06E-796A-41AD-A57E-0B9A3913CD21}" type="sibTrans" cxnId="{398CB32B-F131-43FC-A08F-DA0B3AA509F6}">
      <dgm:prSet/>
      <dgm:spPr/>
      <dgm:t>
        <a:bodyPr/>
        <a:lstStyle/>
        <a:p>
          <a:endParaRPr lang="ru-RU"/>
        </a:p>
      </dgm:t>
    </dgm:pt>
    <dgm:pt modelId="{FDBA3472-67B6-481A-BA12-85779E9E2ADE}" type="pres">
      <dgm:prSet presAssocID="{A64B1CF9-DAFD-4385-AF7F-121C96168F6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669ED2-EBD4-474A-B578-F6AD95874DCF}" type="pres">
      <dgm:prSet presAssocID="{233B3070-23B5-4541-9EDF-6B8CE7FD6F2A}" presName="composite" presStyleCnt="0"/>
      <dgm:spPr/>
    </dgm:pt>
    <dgm:pt modelId="{DD95D3D4-BB2A-439B-8DE5-6B4E1BB49DD7}" type="pres">
      <dgm:prSet presAssocID="{233B3070-23B5-4541-9EDF-6B8CE7FD6F2A}" presName="parTx" presStyleLbl="node1" presStyleIdx="0" presStyleCnt="4" custLinFactNeighborY="15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BCB12-6E1F-4FAD-8A81-284B33551C3B}" type="pres">
      <dgm:prSet presAssocID="{233B3070-23B5-4541-9EDF-6B8CE7FD6F2A}" presName="desTx" presStyleLbl="revTx" presStyleIdx="0" presStyleCnt="4" custLinFactNeighborX="10027" custLinFactNeighborY="98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9DA505-2F7F-4DAC-94FA-CA4C9783C486}" type="pres">
      <dgm:prSet presAssocID="{8FC76B42-3D2B-4044-B454-980E0FE6662E}" presName="space" presStyleCnt="0"/>
      <dgm:spPr/>
    </dgm:pt>
    <dgm:pt modelId="{F4230FEF-F3AE-4BB9-AEAC-9922075808CD}" type="pres">
      <dgm:prSet presAssocID="{654EC19B-6BFF-453E-B9E6-4AE44F756014}" presName="composite" presStyleCnt="0"/>
      <dgm:spPr/>
    </dgm:pt>
    <dgm:pt modelId="{AF7AE35F-DDD1-4E0D-99C5-0202CCF362AB}" type="pres">
      <dgm:prSet presAssocID="{654EC19B-6BFF-453E-B9E6-4AE44F756014}" presName="parTx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ED791E-8D4B-40A5-9A82-61D67B69BBEE}" type="pres">
      <dgm:prSet presAssocID="{654EC19B-6BFF-453E-B9E6-4AE44F756014}" presName="desTx" presStyleLbl="revTx" presStyleIdx="1" presStyleCnt="4" custLinFactNeighborX="2176" custLinFactNeighborY="116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A066E2-190D-49F6-8D2C-07299BB31344}" type="pres">
      <dgm:prSet presAssocID="{82B1ECE0-56B7-429E-800A-03D699598E61}" presName="space" presStyleCnt="0"/>
      <dgm:spPr/>
    </dgm:pt>
    <dgm:pt modelId="{058DF999-7B9A-4BF2-B65D-BF297FBC603F}" type="pres">
      <dgm:prSet presAssocID="{6DEE5CE0-DD8C-44A9-A89C-BA8393E34292}" presName="composite" presStyleCnt="0"/>
      <dgm:spPr/>
    </dgm:pt>
    <dgm:pt modelId="{95EDE2B0-CF41-45F1-8E47-96BD6891F740}" type="pres">
      <dgm:prSet presAssocID="{6DEE5CE0-DD8C-44A9-A89C-BA8393E34292}" presName="parTx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9EFE2-E640-4E99-B7BF-4CE7345A34D9}" type="pres">
      <dgm:prSet presAssocID="{6DEE5CE0-DD8C-44A9-A89C-BA8393E34292}" presName="desTx" presStyleLbl="revTx" presStyleIdx="2" presStyleCnt="4" custLinFactNeighborX="9341" custLinFactNeighborY="10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C9167B-4C45-4013-AAB4-47901223FA11}" type="pres">
      <dgm:prSet presAssocID="{E1628654-5E35-4D52-AA1B-522B1E69FA67}" presName="space" presStyleCnt="0"/>
      <dgm:spPr/>
    </dgm:pt>
    <dgm:pt modelId="{501FB18D-E08C-4AA4-95EE-8445543FB230}" type="pres">
      <dgm:prSet presAssocID="{234539A2-6E71-44CC-8BD6-C3928E2D99E1}" presName="composite" presStyleCnt="0"/>
      <dgm:spPr/>
    </dgm:pt>
    <dgm:pt modelId="{759C1F24-66AB-4FD9-AE69-6FC94832DEAE}" type="pres">
      <dgm:prSet presAssocID="{234539A2-6E71-44CC-8BD6-C3928E2D99E1}" presName="parTx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06C87E-D21C-4122-9534-D92CDC12D172}" type="pres">
      <dgm:prSet presAssocID="{234539A2-6E71-44CC-8BD6-C3928E2D99E1}" presName="desTx" presStyleLbl="revTx" presStyleIdx="3" presStyleCnt="4" custScaleX="117980" custLinFactNeighborX="17905" custLinFactNeighborY="12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B22652-4CBB-4EDC-AB39-3319D3AF502B}" type="presOf" srcId="{4142CB53-A9AF-40CA-ACCD-ED494C5C081F}" destId="{9E39EFE2-E640-4E99-B7BF-4CE7345A34D9}" srcOrd="0" destOrd="2" presId="urn:microsoft.com/office/officeart/2005/8/layout/chevron1"/>
    <dgm:cxn modelId="{40CC758E-1B0E-4CF2-B0C9-C18A38EAC1A4}" type="presOf" srcId="{234539A2-6E71-44CC-8BD6-C3928E2D99E1}" destId="{759C1F24-66AB-4FD9-AE69-6FC94832DEAE}" srcOrd="0" destOrd="0" presId="urn:microsoft.com/office/officeart/2005/8/layout/chevron1"/>
    <dgm:cxn modelId="{0C559035-F6A7-4A11-A8FA-A6166C8197F7}" srcId="{234539A2-6E71-44CC-8BD6-C3928E2D99E1}" destId="{05FB046E-A93D-4389-BC2D-04B82C24ED79}" srcOrd="0" destOrd="0" parTransId="{4D9613DB-CEFD-4B21-87F9-3B73D6528D7D}" sibTransId="{10A5369D-A39A-4828-B4A0-A74A61208486}"/>
    <dgm:cxn modelId="{DAC75CCB-79F6-4E07-9168-B78DF317DC48}" srcId="{6DEE5CE0-DD8C-44A9-A89C-BA8393E34292}" destId="{2D25B23B-9D35-4249-8426-887BAF54D443}" srcOrd="3" destOrd="0" parTransId="{D9E1AC5E-8466-442B-8805-B8AFBE155026}" sibTransId="{BDE321DD-E766-4C80-85B1-CDABF4AF8106}"/>
    <dgm:cxn modelId="{E60CEB29-EDC4-487D-A27B-23F4BF0ABA22}" srcId="{233B3070-23B5-4541-9EDF-6B8CE7FD6F2A}" destId="{822BD597-2AE2-4246-91DC-13C074CAC54A}" srcOrd="0" destOrd="0" parTransId="{18D7CFA7-0256-4BCD-BF47-E173E0CA4E65}" sibTransId="{D6462DF1-7DBB-453F-9F13-1D5C09878C59}"/>
    <dgm:cxn modelId="{1457CD39-FFF2-437D-A14E-2F8A8863A72B}" type="presOf" srcId="{00409E80-EC6E-4010-82F2-A0BDD468AF01}" destId="{1CEBCB12-6E1F-4FAD-8A81-284B33551C3B}" srcOrd="0" destOrd="2" presId="urn:microsoft.com/office/officeart/2005/8/layout/chevron1"/>
    <dgm:cxn modelId="{5BC2F236-6B83-4B03-B27E-8A3FE57F3E29}" srcId="{A64B1CF9-DAFD-4385-AF7F-121C96168F62}" destId="{6DEE5CE0-DD8C-44A9-A89C-BA8393E34292}" srcOrd="2" destOrd="0" parTransId="{1E0EB505-44C8-4458-9A33-4865B7EA1A52}" sibTransId="{E1628654-5E35-4D52-AA1B-522B1E69FA67}"/>
    <dgm:cxn modelId="{5AB5EF67-4DAA-4170-8249-86E60BDE7755}" type="presOf" srcId="{6E07EFEE-994C-461C-B8FC-95A020748298}" destId="{F606C87E-D21C-4122-9534-D92CDC12D172}" srcOrd="0" destOrd="2" presId="urn:microsoft.com/office/officeart/2005/8/layout/chevron1"/>
    <dgm:cxn modelId="{6E66BE40-C5DF-4B71-A79D-C181D21DAC90}" srcId="{234539A2-6E71-44CC-8BD6-C3928E2D99E1}" destId="{FF2DF4A3-983A-4B49-A10A-7842D1D432E6}" srcOrd="1" destOrd="0" parTransId="{E6BC3933-2A85-41D9-BE7E-2ADE065089A2}" sibTransId="{1F312B45-E465-4B93-9182-587867997769}"/>
    <dgm:cxn modelId="{BE32AC87-865F-449C-94A5-B7502825804C}" type="presOf" srcId="{FF2DF4A3-983A-4B49-A10A-7842D1D432E6}" destId="{F606C87E-D21C-4122-9534-D92CDC12D172}" srcOrd="0" destOrd="1" presId="urn:microsoft.com/office/officeart/2005/8/layout/chevron1"/>
    <dgm:cxn modelId="{398CB32B-F131-43FC-A08F-DA0B3AA509F6}" srcId="{234539A2-6E71-44CC-8BD6-C3928E2D99E1}" destId="{A38465B9-21D5-45F4-A5A8-47A07FE8265B}" srcOrd="3" destOrd="0" parTransId="{B1B39D88-62D4-4B59-8D17-266C15BA0CBB}" sibTransId="{7FBAF06E-796A-41AD-A57E-0B9A3913CD21}"/>
    <dgm:cxn modelId="{7B9CA4BE-CB91-4274-8579-0B617515DE62}" type="presOf" srcId="{F8F1D982-75EB-492A-887D-2EC0C618A9AA}" destId="{9E39EFE2-E640-4E99-B7BF-4CE7345A34D9}" srcOrd="0" destOrd="1" presId="urn:microsoft.com/office/officeart/2005/8/layout/chevron1"/>
    <dgm:cxn modelId="{1D497E9F-899F-47B8-825C-4CD2195E9945}" type="presOf" srcId="{A38465B9-21D5-45F4-A5A8-47A07FE8265B}" destId="{F606C87E-D21C-4122-9534-D92CDC12D172}" srcOrd="0" destOrd="3" presId="urn:microsoft.com/office/officeart/2005/8/layout/chevron1"/>
    <dgm:cxn modelId="{F28DB9C6-9B01-488C-A187-783FF01469D3}" type="presOf" srcId="{0748E30E-2D54-481F-81B2-1E8278BD26FD}" destId="{9E39EFE2-E640-4E99-B7BF-4CE7345A34D9}" srcOrd="0" destOrd="0" presId="urn:microsoft.com/office/officeart/2005/8/layout/chevron1"/>
    <dgm:cxn modelId="{B9159FD2-F90F-4593-B30B-5BF7D24DC69E}" srcId="{A64B1CF9-DAFD-4385-AF7F-121C96168F62}" destId="{234539A2-6E71-44CC-8BD6-C3928E2D99E1}" srcOrd="3" destOrd="0" parTransId="{2426F440-FF6A-448C-912E-C8C8BAFC8364}" sibTransId="{B697BBFD-6D22-44F8-AA6E-0BB9E56BD775}"/>
    <dgm:cxn modelId="{94ACEC2B-20E9-4F62-B785-F5D8E639E7B9}" type="presOf" srcId="{6DEE5CE0-DD8C-44A9-A89C-BA8393E34292}" destId="{95EDE2B0-CF41-45F1-8E47-96BD6891F740}" srcOrd="0" destOrd="0" presId="urn:microsoft.com/office/officeart/2005/8/layout/chevron1"/>
    <dgm:cxn modelId="{642820C2-0B68-47BD-83E7-0195EB7E1CE9}" srcId="{233B3070-23B5-4541-9EDF-6B8CE7FD6F2A}" destId="{C3FA59BA-2D72-4FCC-9F2B-1BF064A5AD8E}" srcOrd="1" destOrd="0" parTransId="{21887B12-0878-4952-8F30-33A45B9ECEE6}" sibTransId="{BE718948-EB7B-4B95-AD99-6B952746811A}"/>
    <dgm:cxn modelId="{F78696E0-8FE2-4133-B69A-3B8EDE318BB2}" type="presOf" srcId="{05FB046E-A93D-4389-BC2D-04B82C24ED79}" destId="{F606C87E-D21C-4122-9534-D92CDC12D172}" srcOrd="0" destOrd="0" presId="urn:microsoft.com/office/officeart/2005/8/layout/chevron1"/>
    <dgm:cxn modelId="{6226EEBF-BB75-4A14-B3AB-0AA77017DC68}" type="presOf" srcId="{822BD597-2AE2-4246-91DC-13C074CAC54A}" destId="{1CEBCB12-6E1F-4FAD-8A81-284B33551C3B}" srcOrd="0" destOrd="0" presId="urn:microsoft.com/office/officeart/2005/8/layout/chevron1"/>
    <dgm:cxn modelId="{51D1C65C-E4B5-4E66-A06B-88E5D97B1691}" srcId="{A64B1CF9-DAFD-4385-AF7F-121C96168F62}" destId="{654EC19B-6BFF-453E-B9E6-4AE44F756014}" srcOrd="1" destOrd="0" parTransId="{D633ABD1-E9C7-48E5-9E54-8588A9EF52E8}" sibTransId="{82B1ECE0-56B7-429E-800A-03D699598E61}"/>
    <dgm:cxn modelId="{B7E3BF18-97ED-4EE5-BA13-602908E74E74}" type="presOf" srcId="{654EC19B-6BFF-453E-B9E6-4AE44F756014}" destId="{AF7AE35F-DDD1-4E0D-99C5-0202CCF362AB}" srcOrd="0" destOrd="0" presId="urn:microsoft.com/office/officeart/2005/8/layout/chevron1"/>
    <dgm:cxn modelId="{BB6EA9DC-112F-4A75-90A6-D5DE5B049F9B}" srcId="{654EC19B-6BFF-453E-B9E6-4AE44F756014}" destId="{DDE47CB6-4E04-41C6-B0B7-7150B5BE9BC7}" srcOrd="1" destOrd="0" parTransId="{C751B424-EC0F-4D61-9A43-F6BCB20E3A83}" sibTransId="{DB84B0DD-A52A-408F-AF94-09308BD855DF}"/>
    <dgm:cxn modelId="{1D1EABF6-B4EA-4514-82C9-751F8A48BE53}" type="presOf" srcId="{DDE47CB6-4E04-41C6-B0B7-7150B5BE9BC7}" destId="{8BED791E-8D4B-40A5-9A82-61D67B69BBEE}" srcOrd="0" destOrd="1" presId="urn:microsoft.com/office/officeart/2005/8/layout/chevron1"/>
    <dgm:cxn modelId="{AC074235-DAE6-4A5C-A604-4950941BA212}" type="presOf" srcId="{A64B1CF9-DAFD-4385-AF7F-121C96168F62}" destId="{FDBA3472-67B6-481A-BA12-85779E9E2ADE}" srcOrd="0" destOrd="0" presId="urn:microsoft.com/office/officeart/2005/8/layout/chevron1"/>
    <dgm:cxn modelId="{0FAA444B-FA97-4485-BACF-2A02C5822E59}" type="presOf" srcId="{BEC57EE6-9535-471A-A1E6-BA6A3486E8B7}" destId="{8BED791E-8D4B-40A5-9A82-61D67B69BBEE}" srcOrd="0" destOrd="0" presId="urn:microsoft.com/office/officeart/2005/8/layout/chevron1"/>
    <dgm:cxn modelId="{6EC63D56-C768-4C27-8E2A-10E5FEC4994D}" srcId="{654EC19B-6BFF-453E-B9E6-4AE44F756014}" destId="{BEC57EE6-9535-471A-A1E6-BA6A3486E8B7}" srcOrd="0" destOrd="0" parTransId="{F84A11D3-C130-428A-8EFA-4EC7F738FB54}" sibTransId="{05F23F49-EAAD-4E81-80BC-AA0C4A1937EA}"/>
    <dgm:cxn modelId="{71F2A458-12B3-4DFE-A85F-61779C888483}" srcId="{6DEE5CE0-DD8C-44A9-A89C-BA8393E34292}" destId="{F8F1D982-75EB-492A-887D-2EC0C618A9AA}" srcOrd="1" destOrd="0" parTransId="{4B367E01-4D98-47BB-B94E-02A4191EB202}" sibTransId="{C4A388C5-B8B6-458D-B9B3-2E91D44680D1}"/>
    <dgm:cxn modelId="{787B7506-8C0F-4447-B694-43CDCE3DE951}" srcId="{234539A2-6E71-44CC-8BD6-C3928E2D99E1}" destId="{6E07EFEE-994C-461C-B8FC-95A020748298}" srcOrd="2" destOrd="0" parTransId="{B8C358DB-1C9D-4045-B5E9-5020096B92E9}" sibTransId="{187E38F3-AED4-46C9-BD93-6AF5EB02ED37}"/>
    <dgm:cxn modelId="{BFFF7E78-F995-49A0-BC82-DCE8D0EA939A}" srcId="{233B3070-23B5-4541-9EDF-6B8CE7FD6F2A}" destId="{00409E80-EC6E-4010-82F2-A0BDD468AF01}" srcOrd="2" destOrd="0" parTransId="{0B005E78-EE6E-4AF5-B623-5AE8C0F2C978}" sibTransId="{786E801A-C9BC-4163-9AA3-5D1DD026C84E}"/>
    <dgm:cxn modelId="{E0054ED8-F01C-4CC0-B625-6C04E34180DF}" srcId="{6DEE5CE0-DD8C-44A9-A89C-BA8393E34292}" destId="{4142CB53-A9AF-40CA-ACCD-ED494C5C081F}" srcOrd="2" destOrd="0" parTransId="{C3D3F358-D6E5-414A-99E8-A813F0571C29}" sibTransId="{75D522E8-EE6F-4CAD-8DD8-66CBAD39E603}"/>
    <dgm:cxn modelId="{3C57740A-813C-466C-BADF-F140D9A3DC1C}" type="presOf" srcId="{2D25B23B-9D35-4249-8426-887BAF54D443}" destId="{9E39EFE2-E640-4E99-B7BF-4CE7345A34D9}" srcOrd="0" destOrd="3" presId="urn:microsoft.com/office/officeart/2005/8/layout/chevron1"/>
    <dgm:cxn modelId="{D3A67F88-706A-4A16-88AE-F962E80A9D51}" type="presOf" srcId="{C3FA59BA-2D72-4FCC-9F2B-1BF064A5AD8E}" destId="{1CEBCB12-6E1F-4FAD-8A81-284B33551C3B}" srcOrd="0" destOrd="1" presId="urn:microsoft.com/office/officeart/2005/8/layout/chevron1"/>
    <dgm:cxn modelId="{CAF59139-2A1B-4E10-805C-551DD605DD5F}" srcId="{A64B1CF9-DAFD-4385-AF7F-121C96168F62}" destId="{233B3070-23B5-4541-9EDF-6B8CE7FD6F2A}" srcOrd="0" destOrd="0" parTransId="{9D264397-E1FA-4459-8189-6FB79F64D35A}" sibTransId="{8FC76B42-3D2B-4044-B454-980E0FE6662E}"/>
    <dgm:cxn modelId="{819E4533-4E0A-42DD-B827-A821AF081EC4}" srcId="{6DEE5CE0-DD8C-44A9-A89C-BA8393E34292}" destId="{0748E30E-2D54-481F-81B2-1E8278BD26FD}" srcOrd="0" destOrd="0" parTransId="{9F026185-BA86-4624-A431-15617E41BCF9}" sibTransId="{2D8B515B-20C5-4090-AD0B-8E99BB484475}"/>
    <dgm:cxn modelId="{441B46A8-9368-4845-81CD-DF504C923C0F}" type="presOf" srcId="{233B3070-23B5-4541-9EDF-6B8CE7FD6F2A}" destId="{DD95D3D4-BB2A-439B-8DE5-6B4E1BB49DD7}" srcOrd="0" destOrd="0" presId="urn:microsoft.com/office/officeart/2005/8/layout/chevron1"/>
    <dgm:cxn modelId="{161DAA38-3C79-4A34-AD23-7C25DD21C38C}" type="presParOf" srcId="{FDBA3472-67B6-481A-BA12-85779E9E2ADE}" destId="{C1669ED2-EBD4-474A-B578-F6AD95874DCF}" srcOrd="0" destOrd="0" presId="urn:microsoft.com/office/officeart/2005/8/layout/chevron1"/>
    <dgm:cxn modelId="{73F5432E-75CD-43F7-89BE-1FE5EF48B9A2}" type="presParOf" srcId="{C1669ED2-EBD4-474A-B578-F6AD95874DCF}" destId="{DD95D3D4-BB2A-439B-8DE5-6B4E1BB49DD7}" srcOrd="0" destOrd="0" presId="urn:microsoft.com/office/officeart/2005/8/layout/chevron1"/>
    <dgm:cxn modelId="{02C705BC-7EAC-475F-BDBE-268705721F84}" type="presParOf" srcId="{C1669ED2-EBD4-474A-B578-F6AD95874DCF}" destId="{1CEBCB12-6E1F-4FAD-8A81-284B33551C3B}" srcOrd="1" destOrd="0" presId="urn:microsoft.com/office/officeart/2005/8/layout/chevron1"/>
    <dgm:cxn modelId="{B01F661D-58AB-4737-BD3B-98ABDE5F9ABD}" type="presParOf" srcId="{FDBA3472-67B6-481A-BA12-85779E9E2ADE}" destId="{A69DA505-2F7F-4DAC-94FA-CA4C9783C486}" srcOrd="1" destOrd="0" presId="urn:microsoft.com/office/officeart/2005/8/layout/chevron1"/>
    <dgm:cxn modelId="{90E18C39-1928-4B9C-A69E-5CE5509DFB60}" type="presParOf" srcId="{FDBA3472-67B6-481A-BA12-85779E9E2ADE}" destId="{F4230FEF-F3AE-4BB9-AEAC-9922075808CD}" srcOrd="2" destOrd="0" presId="urn:microsoft.com/office/officeart/2005/8/layout/chevron1"/>
    <dgm:cxn modelId="{BA049608-A233-4820-948F-F29B858811A0}" type="presParOf" srcId="{F4230FEF-F3AE-4BB9-AEAC-9922075808CD}" destId="{AF7AE35F-DDD1-4E0D-99C5-0202CCF362AB}" srcOrd="0" destOrd="0" presId="urn:microsoft.com/office/officeart/2005/8/layout/chevron1"/>
    <dgm:cxn modelId="{C28FF6F6-4954-4E12-9089-77FF013909F3}" type="presParOf" srcId="{F4230FEF-F3AE-4BB9-AEAC-9922075808CD}" destId="{8BED791E-8D4B-40A5-9A82-61D67B69BBEE}" srcOrd="1" destOrd="0" presId="urn:microsoft.com/office/officeart/2005/8/layout/chevron1"/>
    <dgm:cxn modelId="{8C22241E-CA29-4840-9866-CB5BF1CB3032}" type="presParOf" srcId="{FDBA3472-67B6-481A-BA12-85779E9E2ADE}" destId="{0BA066E2-190D-49F6-8D2C-07299BB31344}" srcOrd="3" destOrd="0" presId="urn:microsoft.com/office/officeart/2005/8/layout/chevron1"/>
    <dgm:cxn modelId="{7F8DD3C6-CC1F-48E3-AE6B-CEAEBC8E873D}" type="presParOf" srcId="{FDBA3472-67B6-481A-BA12-85779E9E2ADE}" destId="{058DF999-7B9A-4BF2-B65D-BF297FBC603F}" srcOrd="4" destOrd="0" presId="urn:microsoft.com/office/officeart/2005/8/layout/chevron1"/>
    <dgm:cxn modelId="{3FB80B80-B780-444F-87BC-2A9162178B93}" type="presParOf" srcId="{058DF999-7B9A-4BF2-B65D-BF297FBC603F}" destId="{95EDE2B0-CF41-45F1-8E47-96BD6891F740}" srcOrd="0" destOrd="0" presId="urn:microsoft.com/office/officeart/2005/8/layout/chevron1"/>
    <dgm:cxn modelId="{91C102A3-EC1A-496E-8B3B-5855911EB639}" type="presParOf" srcId="{058DF999-7B9A-4BF2-B65D-BF297FBC603F}" destId="{9E39EFE2-E640-4E99-B7BF-4CE7345A34D9}" srcOrd="1" destOrd="0" presId="urn:microsoft.com/office/officeart/2005/8/layout/chevron1"/>
    <dgm:cxn modelId="{BC07F6C0-5B75-4B1C-B3DA-AC7B17D31D27}" type="presParOf" srcId="{FDBA3472-67B6-481A-BA12-85779E9E2ADE}" destId="{86C9167B-4C45-4013-AAB4-47901223FA11}" srcOrd="5" destOrd="0" presId="urn:microsoft.com/office/officeart/2005/8/layout/chevron1"/>
    <dgm:cxn modelId="{770F8BF4-D455-4988-8B96-19DB51C9AE8C}" type="presParOf" srcId="{FDBA3472-67B6-481A-BA12-85779E9E2ADE}" destId="{501FB18D-E08C-4AA4-95EE-8445543FB230}" srcOrd="6" destOrd="0" presId="urn:microsoft.com/office/officeart/2005/8/layout/chevron1"/>
    <dgm:cxn modelId="{DABFBED8-C130-4C61-942D-B196C2D5B0DA}" type="presParOf" srcId="{501FB18D-E08C-4AA4-95EE-8445543FB230}" destId="{759C1F24-66AB-4FD9-AE69-6FC94832DEAE}" srcOrd="0" destOrd="0" presId="urn:microsoft.com/office/officeart/2005/8/layout/chevron1"/>
    <dgm:cxn modelId="{490CCB70-8B51-4550-9840-AB437BAE910E}" type="presParOf" srcId="{501FB18D-E08C-4AA4-95EE-8445543FB230}" destId="{F606C87E-D21C-4122-9534-D92CDC12D172}" srcOrd="1" destOrd="0" presId="urn:microsoft.com/office/officeart/2005/8/layout/chevron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4C2445-24EE-4D4B-A71A-F2C09438656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CD4BDAE-D958-40A7-95C4-63C94E78084C}">
      <dgm:prSet custT="1"/>
      <dgm:spPr/>
      <dgm:t>
        <a:bodyPr/>
        <a:lstStyle/>
        <a:p>
          <a:pPr rtl="0"/>
          <a:r>
            <a:rPr lang="ru-RU" sz="2000" b="1" dirty="0"/>
            <a:t>специалиста по оборудованию </a:t>
          </a:r>
        </a:p>
      </dgm:t>
    </dgm:pt>
    <dgm:pt modelId="{75EA660D-602C-4D59-982E-5E19F155BC54}" type="parTrans" cxnId="{A116F481-417C-4AE0-AFB3-99E89B063586}">
      <dgm:prSet/>
      <dgm:spPr/>
      <dgm:t>
        <a:bodyPr/>
        <a:lstStyle/>
        <a:p>
          <a:endParaRPr lang="ru-RU" sz="2000" b="1"/>
        </a:p>
      </dgm:t>
    </dgm:pt>
    <dgm:pt modelId="{BBD1B930-8EBD-4259-8752-F11F4C72DF58}" type="sibTrans" cxnId="{A116F481-417C-4AE0-AFB3-99E89B063586}">
      <dgm:prSet/>
      <dgm:spPr/>
      <dgm:t>
        <a:bodyPr/>
        <a:lstStyle/>
        <a:p>
          <a:endParaRPr lang="ru-RU" sz="2000" b="1"/>
        </a:p>
      </dgm:t>
    </dgm:pt>
    <dgm:pt modelId="{5CA430CA-5C36-457A-A908-B121E96E0701}">
      <dgm:prSet custT="1"/>
      <dgm:spPr/>
      <dgm:t>
        <a:bodyPr/>
        <a:lstStyle/>
        <a:p>
          <a:pPr rtl="0"/>
          <a:r>
            <a:rPr lang="ru-RU" sz="2000" b="1" dirty="0"/>
            <a:t>специалиста по производственным процессам </a:t>
          </a:r>
        </a:p>
      </dgm:t>
    </dgm:pt>
    <dgm:pt modelId="{4F1A0D9C-B864-4EEF-90CF-EF7B9C6460DF}" type="parTrans" cxnId="{389CB8DC-EA58-4848-8F41-CA8BE17BBFA7}">
      <dgm:prSet/>
      <dgm:spPr/>
      <dgm:t>
        <a:bodyPr/>
        <a:lstStyle/>
        <a:p>
          <a:endParaRPr lang="ru-RU" sz="2000" b="1"/>
        </a:p>
      </dgm:t>
    </dgm:pt>
    <dgm:pt modelId="{1C805DF8-80FA-4413-B6FC-481C0F54E406}" type="sibTrans" cxnId="{389CB8DC-EA58-4848-8F41-CA8BE17BBFA7}">
      <dgm:prSet/>
      <dgm:spPr/>
      <dgm:t>
        <a:bodyPr/>
        <a:lstStyle/>
        <a:p>
          <a:endParaRPr lang="ru-RU" sz="2000" b="1"/>
        </a:p>
      </dgm:t>
    </dgm:pt>
    <dgm:pt modelId="{5FA0DDF5-6147-4875-91CC-C89E4AB8800E}">
      <dgm:prSet custT="1"/>
      <dgm:spPr/>
      <dgm:t>
        <a:bodyPr/>
        <a:lstStyle/>
        <a:p>
          <a:pPr rtl="0"/>
          <a:r>
            <a:rPr lang="ru-RU" sz="2000" b="1" dirty="0"/>
            <a:t>специалиста по энергетике </a:t>
          </a:r>
        </a:p>
      </dgm:t>
    </dgm:pt>
    <dgm:pt modelId="{20D56CFD-4467-4641-BBFC-1A2D3B6129A0}" type="parTrans" cxnId="{D8899E30-2977-472D-9310-78A3C6E2C32E}">
      <dgm:prSet/>
      <dgm:spPr/>
      <dgm:t>
        <a:bodyPr/>
        <a:lstStyle/>
        <a:p>
          <a:endParaRPr lang="ru-RU" sz="2000" b="1"/>
        </a:p>
      </dgm:t>
    </dgm:pt>
    <dgm:pt modelId="{9912985C-9953-435C-96FC-E984794D2B74}" type="sibTrans" cxnId="{D8899E30-2977-472D-9310-78A3C6E2C32E}">
      <dgm:prSet/>
      <dgm:spPr/>
      <dgm:t>
        <a:bodyPr/>
        <a:lstStyle/>
        <a:p>
          <a:endParaRPr lang="ru-RU" sz="2000" b="1"/>
        </a:p>
      </dgm:t>
    </dgm:pt>
    <dgm:pt modelId="{72598E05-8C2A-41FC-9216-BABBA8A35731}">
      <dgm:prSet custT="1"/>
      <dgm:spPr/>
      <dgm:t>
        <a:bodyPr/>
        <a:lstStyle/>
        <a:p>
          <a:pPr rtl="0"/>
          <a:r>
            <a:rPr lang="ru-RU" sz="2000" b="1" dirty="0"/>
            <a:t>специалиста по охране труда и промышлен­ной безопасности</a:t>
          </a:r>
        </a:p>
      </dgm:t>
    </dgm:pt>
    <dgm:pt modelId="{2221822B-3874-4845-80A9-773359857F2A}" type="parTrans" cxnId="{BC3832A5-4A16-45A0-96EB-30C44ECBCC7D}">
      <dgm:prSet/>
      <dgm:spPr/>
      <dgm:t>
        <a:bodyPr/>
        <a:lstStyle/>
        <a:p>
          <a:endParaRPr lang="ru-RU" sz="2000" b="1"/>
        </a:p>
      </dgm:t>
    </dgm:pt>
    <dgm:pt modelId="{4E906823-D732-4397-8228-6B1B85904E41}" type="sibTrans" cxnId="{BC3832A5-4A16-45A0-96EB-30C44ECBCC7D}">
      <dgm:prSet/>
      <dgm:spPr/>
      <dgm:t>
        <a:bodyPr/>
        <a:lstStyle/>
        <a:p>
          <a:endParaRPr lang="ru-RU" sz="2000" b="1"/>
        </a:p>
      </dgm:t>
    </dgm:pt>
    <dgm:pt modelId="{C39E4947-D1EC-49B2-BA6F-09F349A6A292}" type="pres">
      <dgm:prSet presAssocID="{904C2445-24EE-4D4B-A71A-F2C0943865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75EB12-B203-4F1F-BBBE-7CF4B9A52180}" type="pres">
      <dgm:prSet presAssocID="{0CD4BDAE-D958-40A7-95C4-63C94E78084C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57252E-A919-4C65-AB70-B2B348F1CBFA}" type="pres">
      <dgm:prSet presAssocID="{BBD1B930-8EBD-4259-8752-F11F4C72DF58}" presName="spacer" presStyleCnt="0"/>
      <dgm:spPr/>
    </dgm:pt>
    <dgm:pt modelId="{CDF6860C-3000-4D47-9A2B-459B4FDBA096}" type="pres">
      <dgm:prSet presAssocID="{5CA430CA-5C36-457A-A908-B121E96E0701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E3D2C9-BC6A-4F2B-8668-0606AD6F97F2}" type="pres">
      <dgm:prSet presAssocID="{1C805DF8-80FA-4413-B6FC-481C0F54E406}" presName="spacer" presStyleCnt="0"/>
      <dgm:spPr/>
    </dgm:pt>
    <dgm:pt modelId="{E8CFF01E-51B2-4073-9EC1-ED83D9E3DA2A}" type="pres">
      <dgm:prSet presAssocID="{5FA0DDF5-6147-4875-91CC-C89E4AB8800E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125345-9BDE-4849-8E1A-39DD10EF5062}" type="pres">
      <dgm:prSet presAssocID="{9912985C-9953-435C-96FC-E984794D2B74}" presName="spacer" presStyleCnt="0"/>
      <dgm:spPr/>
    </dgm:pt>
    <dgm:pt modelId="{5FB001D4-81E2-4462-A9B3-42257D41C7BB}" type="pres">
      <dgm:prSet presAssocID="{72598E05-8C2A-41FC-9216-BABBA8A35731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116F481-417C-4AE0-AFB3-99E89B063586}" srcId="{904C2445-24EE-4D4B-A71A-F2C094386569}" destId="{0CD4BDAE-D958-40A7-95C4-63C94E78084C}" srcOrd="0" destOrd="0" parTransId="{75EA660D-602C-4D59-982E-5E19F155BC54}" sibTransId="{BBD1B930-8EBD-4259-8752-F11F4C72DF58}"/>
    <dgm:cxn modelId="{6B193096-7D91-42F6-9DE1-4D255E86AA21}" type="presOf" srcId="{72598E05-8C2A-41FC-9216-BABBA8A35731}" destId="{5FB001D4-81E2-4462-A9B3-42257D41C7BB}" srcOrd="0" destOrd="0" presId="urn:microsoft.com/office/officeart/2005/8/layout/vList2"/>
    <dgm:cxn modelId="{BC3832A5-4A16-45A0-96EB-30C44ECBCC7D}" srcId="{904C2445-24EE-4D4B-A71A-F2C094386569}" destId="{72598E05-8C2A-41FC-9216-BABBA8A35731}" srcOrd="3" destOrd="0" parTransId="{2221822B-3874-4845-80A9-773359857F2A}" sibTransId="{4E906823-D732-4397-8228-6B1B85904E41}"/>
    <dgm:cxn modelId="{51BF7E5D-DE51-4751-8B27-8706936C467B}" type="presOf" srcId="{5CA430CA-5C36-457A-A908-B121E96E0701}" destId="{CDF6860C-3000-4D47-9A2B-459B4FDBA096}" srcOrd="0" destOrd="0" presId="urn:microsoft.com/office/officeart/2005/8/layout/vList2"/>
    <dgm:cxn modelId="{389CB8DC-EA58-4848-8F41-CA8BE17BBFA7}" srcId="{904C2445-24EE-4D4B-A71A-F2C094386569}" destId="{5CA430CA-5C36-457A-A908-B121E96E0701}" srcOrd="1" destOrd="0" parTransId="{4F1A0D9C-B864-4EEF-90CF-EF7B9C6460DF}" sibTransId="{1C805DF8-80FA-4413-B6FC-481C0F54E406}"/>
    <dgm:cxn modelId="{0AB60B73-6A78-4028-B645-4847B2453ED2}" type="presOf" srcId="{5FA0DDF5-6147-4875-91CC-C89E4AB8800E}" destId="{E8CFF01E-51B2-4073-9EC1-ED83D9E3DA2A}" srcOrd="0" destOrd="0" presId="urn:microsoft.com/office/officeart/2005/8/layout/vList2"/>
    <dgm:cxn modelId="{18B02D26-120C-4EEE-ACD2-2628D5B5F3F1}" type="presOf" srcId="{904C2445-24EE-4D4B-A71A-F2C094386569}" destId="{C39E4947-D1EC-49B2-BA6F-09F349A6A292}" srcOrd="0" destOrd="0" presId="urn:microsoft.com/office/officeart/2005/8/layout/vList2"/>
    <dgm:cxn modelId="{53F96E0A-B578-4479-B4BA-F30C030BC1D3}" type="presOf" srcId="{0CD4BDAE-D958-40A7-95C4-63C94E78084C}" destId="{6675EB12-B203-4F1F-BBBE-7CF4B9A52180}" srcOrd="0" destOrd="0" presId="urn:microsoft.com/office/officeart/2005/8/layout/vList2"/>
    <dgm:cxn modelId="{D8899E30-2977-472D-9310-78A3C6E2C32E}" srcId="{904C2445-24EE-4D4B-A71A-F2C094386569}" destId="{5FA0DDF5-6147-4875-91CC-C89E4AB8800E}" srcOrd="2" destOrd="0" parTransId="{20D56CFD-4467-4641-BBFC-1A2D3B6129A0}" sibTransId="{9912985C-9953-435C-96FC-E984794D2B74}"/>
    <dgm:cxn modelId="{DD274983-ED68-4EF1-9325-3A34D414E571}" type="presParOf" srcId="{C39E4947-D1EC-49B2-BA6F-09F349A6A292}" destId="{6675EB12-B203-4F1F-BBBE-7CF4B9A52180}" srcOrd="0" destOrd="0" presId="urn:microsoft.com/office/officeart/2005/8/layout/vList2"/>
    <dgm:cxn modelId="{8453C572-031B-4D83-B04F-D808EA56BBEE}" type="presParOf" srcId="{C39E4947-D1EC-49B2-BA6F-09F349A6A292}" destId="{1B57252E-A919-4C65-AB70-B2B348F1CBFA}" srcOrd="1" destOrd="0" presId="urn:microsoft.com/office/officeart/2005/8/layout/vList2"/>
    <dgm:cxn modelId="{B323ED2E-DFCC-466C-A7C4-3F8C353435DC}" type="presParOf" srcId="{C39E4947-D1EC-49B2-BA6F-09F349A6A292}" destId="{CDF6860C-3000-4D47-9A2B-459B4FDBA096}" srcOrd="2" destOrd="0" presId="urn:microsoft.com/office/officeart/2005/8/layout/vList2"/>
    <dgm:cxn modelId="{62ED657D-683E-4390-86A9-923C02064FB7}" type="presParOf" srcId="{C39E4947-D1EC-49B2-BA6F-09F349A6A292}" destId="{F6E3D2C9-BC6A-4F2B-8668-0606AD6F97F2}" srcOrd="3" destOrd="0" presId="urn:microsoft.com/office/officeart/2005/8/layout/vList2"/>
    <dgm:cxn modelId="{7F9C7FAB-A67D-4942-8F3C-3A3A6F8C6D07}" type="presParOf" srcId="{C39E4947-D1EC-49B2-BA6F-09F349A6A292}" destId="{E8CFF01E-51B2-4073-9EC1-ED83D9E3DA2A}" srcOrd="4" destOrd="0" presId="urn:microsoft.com/office/officeart/2005/8/layout/vList2"/>
    <dgm:cxn modelId="{57614A90-F8BE-48CD-93E4-C97787235DFD}" type="presParOf" srcId="{C39E4947-D1EC-49B2-BA6F-09F349A6A292}" destId="{C8125345-9BDE-4849-8E1A-39DD10EF5062}" srcOrd="5" destOrd="0" presId="urn:microsoft.com/office/officeart/2005/8/layout/vList2"/>
    <dgm:cxn modelId="{182DA4DF-4AFB-4818-828B-38EBBCF9E691}" type="presParOf" srcId="{C39E4947-D1EC-49B2-BA6F-09F349A6A292}" destId="{5FB001D4-81E2-4462-A9B3-42257D41C7BB}" srcOrd="6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5A7496-635D-40EC-83DF-751C72341524}" type="doc">
      <dgm:prSet loTypeId="urn:microsoft.com/office/officeart/2005/8/layout/pyramid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/>
        </a:p>
      </dgm:t>
    </dgm:pt>
    <dgm:pt modelId="{3E5332BE-A425-4F7E-8772-FFD816BAC84C}" type="parTrans" cxnId="{C2C301C0-E9FB-47A1-83FF-FF54FE5D7089}">
      <dgm:prSet/>
      <dgm:spPr/>
      <dgm:t>
        <a:bodyPr/>
        <a:lstStyle/>
        <a:p>
          <a:endParaRPr lang="ru-RU" sz="1600"/>
        </a:p>
      </dgm:t>
    </dgm:pt>
    <dgm:pt modelId="{D6313EAB-BB1D-4D03-B8EF-83E5FE371F44}">
      <dgm:prSet phldrT="[Текст]" custT="1"/>
      <dgm:spPr/>
      <dgm:t>
        <a:bodyPr/>
        <a:lstStyle/>
        <a:p>
          <a:pPr>
            <a:spcAft>
              <a:spcPct val="0"/>
            </a:spcAft>
          </a:pPr>
          <a:r>
            <a:rPr lang="ru-RU" sz="2000" b="1" dirty="0">
              <a:ln w="50800"/>
              <a:effectLst/>
              <a:latin typeface="Arial Black" pitchFamily="34" charset="0"/>
              <a:cs typeface="Arial" pitchFamily="34" charset="0"/>
            </a:rPr>
            <a:t>Трудовой кодекс РФ</a:t>
          </a:r>
        </a:p>
        <a:p>
          <a:pPr>
            <a:spcAft>
              <a:spcPct val="35000"/>
            </a:spcAft>
          </a:pPr>
          <a:endParaRPr lang="ru-RU" sz="1400" b="1" i="1" dirty="0">
            <a:latin typeface="Times New Roman" pitchFamily="18" charset="0"/>
            <a:cs typeface="Times New Roman" pitchFamily="18" charset="0"/>
          </a:endParaRPr>
        </a:p>
      </dgm:t>
    </dgm:pt>
    <dgm:pt modelId="{5B6F9FCF-3533-44BD-BF27-62B416C8C2AD}" type="sibTrans" cxnId="{C2C301C0-E9FB-47A1-83FF-FF54FE5D7089}">
      <dgm:prSet/>
      <dgm:spPr/>
      <dgm:t>
        <a:bodyPr/>
        <a:lstStyle/>
        <a:p>
          <a:endParaRPr lang="ru-RU" sz="1600"/>
        </a:p>
      </dgm:t>
    </dgm:pt>
    <dgm:pt modelId="{61B0AB4F-AC3D-45D2-8C13-CF6D5A1EF472}" type="parTrans" cxnId="{DC691306-2136-4DBD-A764-4D82C424E1E7}">
      <dgm:prSet/>
      <dgm:spPr/>
      <dgm:t>
        <a:bodyPr/>
        <a:lstStyle/>
        <a:p>
          <a:endParaRPr lang="ru-RU" sz="1600"/>
        </a:p>
      </dgm:t>
    </dgm:pt>
    <dgm:pt modelId="{0569B19D-5A5F-4E94-8772-7F2303E24F3C}">
      <dgm:prSet phldrT="[Текст]" custT="1"/>
      <dgm:spPr/>
      <dgm:t>
        <a:bodyPr/>
        <a:lstStyle/>
        <a:p>
          <a:pPr>
            <a:lnSpc>
              <a:spcPct val="90000"/>
            </a:lnSpc>
            <a:spcAft>
              <a:spcPct val="0"/>
            </a:spcAft>
          </a:pPr>
          <a:r>
            <a:rPr lang="ru-RU" sz="1800" dirty="0">
              <a:latin typeface="Arial Black" pitchFamily="34" charset="0"/>
            </a:rPr>
            <a:t>О специальной оценке условий труда</a:t>
          </a:r>
        </a:p>
        <a:p>
          <a:pPr>
            <a:lnSpc>
              <a:spcPct val="75000"/>
            </a:lnSpc>
            <a:spcAft>
              <a:spcPct val="0"/>
            </a:spcAft>
          </a:pPr>
          <a:r>
            <a:rPr lang="ru-RU" sz="1400" b="1" i="1" dirty="0">
              <a:latin typeface="Times New Roman" pitchFamily="18" charset="0"/>
              <a:cs typeface="Times New Roman" pitchFamily="18" charset="0"/>
            </a:rPr>
            <a:t>(Федеральный закон от 28.12.2013 г. №426-ФЗ)</a:t>
          </a:r>
        </a:p>
      </dgm:t>
    </dgm:pt>
    <dgm:pt modelId="{3CA58D34-375E-4E0D-B90E-68AC572B0872}" type="sibTrans" cxnId="{DC691306-2136-4DBD-A764-4D82C424E1E7}">
      <dgm:prSet/>
      <dgm:spPr/>
      <dgm:t>
        <a:bodyPr/>
        <a:lstStyle/>
        <a:p>
          <a:endParaRPr lang="ru-RU" sz="1600"/>
        </a:p>
      </dgm:t>
    </dgm:pt>
    <dgm:pt modelId="{1FB9973B-E783-401F-A139-8798718F5380}" type="parTrans" cxnId="{5E82AAE7-86FF-40A5-8F23-A8AF6A5DC2B4}">
      <dgm:prSet/>
      <dgm:spPr/>
      <dgm:t>
        <a:bodyPr/>
        <a:lstStyle/>
        <a:p>
          <a:endParaRPr lang="ru-RU" sz="1600"/>
        </a:p>
      </dgm:t>
    </dgm:pt>
    <dgm:pt modelId="{6E9DA9E0-EB15-4B98-AC66-1B509594BA87}">
      <dgm:prSet phldrT="[Текст]" custT="1"/>
      <dgm:spPr/>
      <dgm:t>
        <a:bodyPr/>
        <a:lstStyle/>
        <a:p>
          <a:pPr>
            <a:spcAft>
              <a:spcPct val="0"/>
            </a:spcAft>
          </a:pPr>
          <a:r>
            <a:rPr lang="ru-RU" sz="1800" b="1" dirty="0">
              <a:ln w="50800"/>
              <a:effectLst/>
              <a:latin typeface="Arial" pitchFamily="34" charset="0"/>
              <a:cs typeface="Arial" pitchFamily="34" charset="0"/>
            </a:rPr>
            <a:t>Нормативные правовые акты,</a:t>
          </a:r>
        </a:p>
        <a:p>
          <a:pPr>
            <a:spcAft>
              <a:spcPct val="35000"/>
            </a:spcAft>
          </a:pPr>
          <a:r>
            <a:rPr lang="ru-RU" sz="1200" b="1" i="1" dirty="0">
              <a:latin typeface="Times New Roman" pitchFamily="18" charset="0"/>
              <a:cs typeface="Times New Roman" pitchFamily="18" charset="0"/>
            </a:rPr>
            <a:t>определяющие порядок проведения мероприятий СОУТ </a:t>
          </a:r>
        </a:p>
      </dgm:t>
    </dgm:pt>
    <dgm:pt modelId="{BAD01860-4CA5-4F87-885B-91464C85FE1C}" type="sibTrans" cxnId="{5E82AAE7-86FF-40A5-8F23-A8AF6A5DC2B4}">
      <dgm:prSet/>
      <dgm:spPr/>
      <dgm:t>
        <a:bodyPr/>
        <a:lstStyle/>
        <a:p>
          <a:endParaRPr lang="ru-RU" sz="1600"/>
        </a:p>
      </dgm:t>
    </dgm:pt>
    <dgm:pt modelId="{1C51FB6D-B4FA-446D-B90C-DCB57F0B011D}" type="parTrans" cxnId="{D372476A-C4D2-4B23-866E-167FE27C77DC}">
      <dgm:prSet/>
      <dgm:spPr/>
      <dgm:t>
        <a:bodyPr/>
        <a:lstStyle/>
        <a:p>
          <a:endParaRPr lang="ru-RU" sz="1600"/>
        </a:p>
      </dgm:t>
    </dgm:pt>
    <dgm:pt modelId="{17F59220-9D80-45BA-B259-8A24253D79B6}">
      <dgm:prSet custT="1"/>
      <dgm:spPr/>
      <dgm:t>
        <a:bodyPr/>
        <a:lstStyle/>
        <a:p>
          <a:pPr>
            <a:spcAft>
              <a:spcPct val="0"/>
            </a:spcAft>
          </a:pPr>
          <a:endParaRPr lang="ru-RU" sz="1600" b="1" dirty="0">
            <a:ln w="50800"/>
            <a:effectLst/>
            <a:latin typeface="Arial" pitchFamily="34" charset="0"/>
            <a:cs typeface="Arial" pitchFamily="34" charset="0"/>
          </a:endParaRPr>
        </a:p>
        <a:p>
          <a:pPr>
            <a:spcAft>
              <a:spcPct val="0"/>
            </a:spcAft>
          </a:pPr>
          <a:r>
            <a:rPr lang="ru-RU" sz="1600" b="1" dirty="0">
              <a:ln w="50800"/>
              <a:effectLst/>
              <a:latin typeface="Arial" pitchFamily="34" charset="0"/>
              <a:cs typeface="Arial" pitchFamily="34" charset="0"/>
            </a:rPr>
            <a:t>Приказ  Минтруда России №33н от 24 января 2014 г. утверждена «Методика проведения специальной оценки условий труда», «Классификатор  вредных и (или) опасных производственных факторов», «Формы отчета о проведении специальной оценки условий труда» и «Инструкции по заполнению формы отчета о проведении специальной оценки условий труда».</a:t>
          </a:r>
        </a:p>
        <a:p>
          <a:pPr>
            <a:spcAft>
              <a:spcPct val="0"/>
            </a:spcAft>
          </a:pPr>
          <a:endParaRPr lang="ru-RU" sz="1800" b="1" i="1" dirty="0">
            <a:latin typeface="Times New Roman" pitchFamily="18" charset="0"/>
            <a:cs typeface="Times New Roman" pitchFamily="18" charset="0"/>
          </a:endParaRPr>
        </a:p>
      </dgm:t>
    </dgm:pt>
    <dgm:pt modelId="{4033F5F6-DCD7-43A2-B86D-2FCC3A2CE264}" type="sibTrans" cxnId="{D372476A-C4D2-4B23-866E-167FE27C77DC}">
      <dgm:prSet/>
      <dgm:spPr/>
      <dgm:t>
        <a:bodyPr/>
        <a:lstStyle/>
        <a:p>
          <a:endParaRPr lang="ru-RU" sz="1600"/>
        </a:p>
      </dgm:t>
    </dgm:pt>
    <dgm:pt modelId="{CFAA7B4D-37DD-4007-9BBF-469ED2A55770}" type="pres">
      <dgm:prSet presAssocID="{C35A7496-635D-40EC-83DF-751C72341524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D457D14B-4236-4155-AE63-D2CD5D9F2C32}" type="pres">
      <dgm:prSet presAssocID="{C35A7496-635D-40EC-83DF-751C72341524}" presName="pyramid" presStyleLbl="node1" presStyleIdx="0" presStyleCnt="1" custScaleX="6903" custLinFactNeighborX="-16318" custLinFactNeighborY="352"/>
      <dgm:spPr>
        <a:prstGeom prst="flowChartDocument">
          <a:avLst/>
        </a:prstGeom>
      </dgm:spPr>
    </dgm:pt>
    <dgm:pt modelId="{55D022AD-238E-4F42-88E0-42646BEA5EB1}" type="pres">
      <dgm:prSet presAssocID="{C35A7496-635D-40EC-83DF-751C72341524}" presName="theList" presStyleCnt="0"/>
      <dgm:spPr/>
    </dgm:pt>
    <dgm:pt modelId="{D2DCB0D9-239F-4343-9C76-C201E2A8D874}" type="pres">
      <dgm:prSet presAssocID="{D6313EAB-BB1D-4D03-B8EF-83E5FE371F44}" presName="aNode" presStyleLbl="fgAcc1" presStyleIdx="0" presStyleCnt="4" custScaleX="184820" custLinFactY="-23752" custLinFactNeighborX="1089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BC94F-12DE-443C-8FC8-93B7489B91F8}" type="pres">
      <dgm:prSet presAssocID="{D6313EAB-BB1D-4D03-B8EF-83E5FE371F44}" presName="aSpace" presStyleCnt="0"/>
      <dgm:spPr/>
    </dgm:pt>
    <dgm:pt modelId="{17140B4B-E31C-4246-809F-E1A9C2159596}" type="pres">
      <dgm:prSet presAssocID="{0569B19D-5A5F-4E94-8772-7F2303E24F3C}" presName="aNode" presStyleLbl="fgAcc1" presStyleIdx="1" presStyleCnt="4" custScaleX="184820" custLinFactY="-8750" custLinFactNeighborX="14695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C1818CB-AC8A-441C-8310-7764CA92510B}" type="pres">
      <dgm:prSet presAssocID="{0569B19D-5A5F-4E94-8772-7F2303E24F3C}" presName="aSpace" presStyleCnt="0"/>
      <dgm:spPr/>
    </dgm:pt>
    <dgm:pt modelId="{24FC0726-2753-4AF9-871D-E90E3BAFCA96}" type="pres">
      <dgm:prSet presAssocID="{6E9DA9E0-EB15-4B98-AC66-1B509594BA87}" presName="aNode" presStyleLbl="fgAcc1" presStyleIdx="2" presStyleCnt="4" custScaleX="184820" custLinFactNeighborX="35515" custLinFactNeighborY="79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F4F5B5-E57E-4718-A792-44A146F6A0C7}" type="pres">
      <dgm:prSet presAssocID="{6E9DA9E0-EB15-4B98-AC66-1B509594BA87}" presName="aSpace" presStyleCnt="0"/>
      <dgm:spPr/>
    </dgm:pt>
    <dgm:pt modelId="{4F675B3C-4CCA-4F9C-A29D-FDEAC0E451EB}" type="pres">
      <dgm:prSet presAssocID="{17F59220-9D80-45BA-B259-8A24253D79B6}" presName="aNode" presStyleLbl="fgAcc1" presStyleIdx="3" presStyleCnt="4" custScaleX="184820" custScaleY="250226" custLinFactY="11633" custLinFactNeighborX="35894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38703E-CF65-470F-9AA2-109FD86CE66A}" type="pres">
      <dgm:prSet presAssocID="{17F59220-9D80-45BA-B259-8A24253D79B6}" presName="aSpace" presStyleCnt="0"/>
      <dgm:spPr/>
    </dgm:pt>
  </dgm:ptLst>
  <dgm:cxnLst>
    <dgm:cxn modelId="{DC691306-2136-4DBD-A764-4D82C424E1E7}" srcId="{C35A7496-635D-40EC-83DF-751C72341524}" destId="{0569B19D-5A5F-4E94-8772-7F2303E24F3C}" srcOrd="1" destOrd="0" parTransId="{61B0AB4F-AC3D-45D2-8C13-CF6D5A1EF472}" sibTransId="{3CA58D34-375E-4E0D-B90E-68AC572B0872}"/>
    <dgm:cxn modelId="{35045A25-D19A-4C7C-84F9-519B97103CAC}" type="presOf" srcId="{6E9DA9E0-EB15-4B98-AC66-1B509594BA87}" destId="{24FC0726-2753-4AF9-871D-E90E3BAFCA96}" srcOrd="0" destOrd="0" presId="urn:microsoft.com/office/officeart/2005/8/layout/pyramid2"/>
    <dgm:cxn modelId="{AB896CF6-7E97-4EE7-B96B-81D4342F3471}" type="presOf" srcId="{17F59220-9D80-45BA-B259-8A24253D79B6}" destId="{4F675B3C-4CCA-4F9C-A29D-FDEAC0E451EB}" srcOrd="0" destOrd="0" presId="urn:microsoft.com/office/officeart/2005/8/layout/pyramid2"/>
    <dgm:cxn modelId="{D372476A-C4D2-4B23-866E-167FE27C77DC}" srcId="{C35A7496-635D-40EC-83DF-751C72341524}" destId="{17F59220-9D80-45BA-B259-8A24253D79B6}" srcOrd="3" destOrd="0" parTransId="{1C51FB6D-B4FA-446D-B90C-DCB57F0B011D}" sibTransId="{4033F5F6-DCD7-43A2-B86D-2FCC3A2CE264}"/>
    <dgm:cxn modelId="{7F0AC0A6-03E4-43CB-A1C3-5313A1DF3645}" type="presOf" srcId="{D6313EAB-BB1D-4D03-B8EF-83E5FE371F44}" destId="{D2DCB0D9-239F-4343-9C76-C201E2A8D874}" srcOrd="0" destOrd="0" presId="urn:microsoft.com/office/officeart/2005/8/layout/pyramid2"/>
    <dgm:cxn modelId="{3D84A9CF-EBBE-46FD-9AAB-EADA0AC62A48}" type="presOf" srcId="{C35A7496-635D-40EC-83DF-751C72341524}" destId="{CFAA7B4D-37DD-4007-9BBF-469ED2A55770}" srcOrd="0" destOrd="0" presId="urn:microsoft.com/office/officeart/2005/8/layout/pyramid2"/>
    <dgm:cxn modelId="{5E82AAE7-86FF-40A5-8F23-A8AF6A5DC2B4}" srcId="{C35A7496-635D-40EC-83DF-751C72341524}" destId="{6E9DA9E0-EB15-4B98-AC66-1B509594BA87}" srcOrd="2" destOrd="0" parTransId="{1FB9973B-E783-401F-A139-8798718F5380}" sibTransId="{BAD01860-4CA5-4F87-885B-91464C85FE1C}"/>
    <dgm:cxn modelId="{C2C301C0-E9FB-47A1-83FF-FF54FE5D7089}" srcId="{C35A7496-635D-40EC-83DF-751C72341524}" destId="{D6313EAB-BB1D-4D03-B8EF-83E5FE371F44}" srcOrd="0" destOrd="0" parTransId="{3E5332BE-A425-4F7E-8772-FFD816BAC84C}" sibTransId="{5B6F9FCF-3533-44BD-BF27-62B416C8C2AD}"/>
    <dgm:cxn modelId="{9695F22D-87FC-49A6-BD09-932F4121B6CC}" type="presOf" srcId="{0569B19D-5A5F-4E94-8772-7F2303E24F3C}" destId="{17140B4B-E31C-4246-809F-E1A9C2159596}" srcOrd="0" destOrd="0" presId="urn:microsoft.com/office/officeart/2005/8/layout/pyramid2"/>
    <dgm:cxn modelId="{04C8D7FC-4712-457E-9DD1-6304788B1485}" type="presParOf" srcId="{CFAA7B4D-37DD-4007-9BBF-469ED2A55770}" destId="{D457D14B-4236-4155-AE63-D2CD5D9F2C32}" srcOrd="0" destOrd="0" presId="urn:microsoft.com/office/officeart/2005/8/layout/pyramid2"/>
    <dgm:cxn modelId="{4A7D6876-96F9-4B01-A3BC-10E0B1418A64}" type="presParOf" srcId="{CFAA7B4D-37DD-4007-9BBF-469ED2A55770}" destId="{55D022AD-238E-4F42-88E0-42646BEA5EB1}" srcOrd="1" destOrd="0" presId="urn:microsoft.com/office/officeart/2005/8/layout/pyramid2"/>
    <dgm:cxn modelId="{17EF8A21-8C4F-4917-A690-0A2A6E86E833}" type="presParOf" srcId="{55D022AD-238E-4F42-88E0-42646BEA5EB1}" destId="{D2DCB0D9-239F-4343-9C76-C201E2A8D874}" srcOrd="0" destOrd="0" presId="urn:microsoft.com/office/officeart/2005/8/layout/pyramid2"/>
    <dgm:cxn modelId="{5DD99AAB-7EA3-4992-B48D-C06D6E778075}" type="presParOf" srcId="{55D022AD-238E-4F42-88E0-42646BEA5EB1}" destId="{B3FBC94F-12DE-443C-8FC8-93B7489B91F8}" srcOrd="1" destOrd="0" presId="urn:microsoft.com/office/officeart/2005/8/layout/pyramid2"/>
    <dgm:cxn modelId="{BEBFB485-166E-4DEC-882F-C1270CDC00C2}" type="presParOf" srcId="{55D022AD-238E-4F42-88E0-42646BEA5EB1}" destId="{17140B4B-E31C-4246-809F-E1A9C2159596}" srcOrd="2" destOrd="0" presId="urn:microsoft.com/office/officeart/2005/8/layout/pyramid2"/>
    <dgm:cxn modelId="{179AB5E9-7066-4BAF-9053-2FF9049FB9BD}" type="presParOf" srcId="{55D022AD-238E-4F42-88E0-42646BEA5EB1}" destId="{2C1818CB-AC8A-441C-8310-7764CA92510B}" srcOrd="3" destOrd="0" presId="urn:microsoft.com/office/officeart/2005/8/layout/pyramid2"/>
    <dgm:cxn modelId="{78B2FE26-1700-43B4-B33D-35E4F6DC8C46}" type="presParOf" srcId="{55D022AD-238E-4F42-88E0-42646BEA5EB1}" destId="{24FC0726-2753-4AF9-871D-E90E3BAFCA96}" srcOrd="4" destOrd="0" presId="urn:microsoft.com/office/officeart/2005/8/layout/pyramid2"/>
    <dgm:cxn modelId="{104E37AA-198E-4715-A25B-082753343665}" type="presParOf" srcId="{55D022AD-238E-4F42-88E0-42646BEA5EB1}" destId="{47F4F5B5-E57E-4718-A792-44A146F6A0C7}" srcOrd="5" destOrd="0" presId="urn:microsoft.com/office/officeart/2005/8/layout/pyramid2"/>
    <dgm:cxn modelId="{84E41F27-2BF1-4F13-806A-805BA42CA997}" type="presParOf" srcId="{55D022AD-238E-4F42-88E0-42646BEA5EB1}" destId="{4F675B3C-4CCA-4F9C-A29D-FDEAC0E451EB}" srcOrd="6" destOrd="0" presId="urn:microsoft.com/office/officeart/2005/8/layout/pyramid2"/>
    <dgm:cxn modelId="{51F969C5-A21E-4E83-BF1A-E83866042FCD}" type="presParOf" srcId="{55D022AD-238E-4F42-88E0-42646BEA5EB1}" destId="{2938703E-CF65-470F-9AA2-109FD86CE66A}" srcOrd="7" destOrd="0" presId="urn:microsoft.com/office/officeart/2005/8/layout/pyramid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153B907-7A45-4524-8939-053AE98965B1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62C6AA-70CE-4174-B2E1-B2FBB2E42443}" type="parTrans" cxnId="{84E588C8-CB28-4554-81CF-7F33A119BF53}">
      <dgm:prSet/>
      <dgm:spPr/>
      <dgm:t>
        <a:bodyPr/>
        <a:lstStyle/>
        <a:p>
          <a:endParaRPr lang="ru-RU"/>
        </a:p>
      </dgm:t>
    </dgm:pt>
    <dgm:pt modelId="{2AD353DC-B711-489B-A751-2A9F167B4F59}">
      <dgm:prSet phldrT="[Текст]" custT="1"/>
      <dgm:spPr>
        <a:solidFill>
          <a:schemeClr val="bg1">
            <a:lumMod val="8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>
              <a:solidFill>
                <a:srgbClr val="061DCA"/>
              </a:solidFill>
            </a:rPr>
            <a:t>Работник </a:t>
          </a:r>
          <a:r>
            <a:rPr lang="ru-RU" sz="2400" b="1" dirty="0">
              <a:solidFill>
                <a:srgbClr val="00602B"/>
              </a:solidFill>
            </a:rPr>
            <a:t>вправе</a:t>
          </a:r>
          <a:r>
            <a:rPr lang="ru-RU" sz="2400" b="1" dirty="0">
              <a:solidFill>
                <a:srgbClr val="061DCA"/>
              </a:solidFill>
            </a:rPr>
            <a:t>:</a:t>
          </a:r>
        </a:p>
      </dgm:t>
    </dgm:pt>
    <dgm:pt modelId="{0B391781-A20E-4F7D-9660-2BC0C468F0AE}" type="parTrans" cxnId="{90FEFEFC-E7CB-4E4E-86A3-A63DAE599386}">
      <dgm:prSet/>
      <dgm:spPr>
        <a:ln>
          <a:solidFill>
            <a:schemeClr val="tx1">
              <a:lumMod val="50000"/>
              <a:lumOff val="50000"/>
            </a:schemeClr>
          </a:solidFill>
          <a:prstDash val="dash"/>
          <a:tailEnd type="triangle" w="med" len="lg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endParaRPr lang="ru-RU"/>
        </a:p>
      </dgm:t>
    </dgm:pt>
    <dgm:pt modelId="{6902B19A-AA0E-41CD-9DCC-623723C3EE1B}">
      <dgm:prSet phldrT="[Текст]" custT="1"/>
      <dgm:spPr>
        <a:ln>
          <a:solidFill>
            <a:schemeClr val="tx1">
              <a:lumMod val="50000"/>
              <a:lumOff val="50000"/>
            </a:schemeClr>
          </a:solidFill>
          <a:prstDash val="sysDash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r>
            <a:rPr lang="ru-RU" sz="2000" b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присутствовать</a:t>
          </a:r>
        </a:p>
        <a:p>
          <a:r>
            <a:rPr lang="ru-RU" sz="1600" b="1" i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при проведении СОУТ на его рабочем месте</a:t>
          </a:r>
        </a:p>
      </dgm:t>
    </dgm:pt>
    <dgm:pt modelId="{CA5B5DAB-B3E5-40E3-9326-DDBA88C1B30A}" type="sibTrans" cxnId="{90FEFEFC-E7CB-4E4E-86A3-A63DAE599386}">
      <dgm:prSet/>
      <dgm:spPr/>
      <dgm:t>
        <a:bodyPr/>
        <a:lstStyle/>
        <a:p>
          <a:endParaRPr lang="ru-RU"/>
        </a:p>
      </dgm:t>
    </dgm:pt>
    <dgm:pt modelId="{A2B81B51-7B51-4726-B73F-4FB1314D7596}" type="parTrans" cxnId="{D51A4D8E-0925-45E7-A3CC-1B6B20836778}">
      <dgm:prSet/>
      <dgm:spPr>
        <a:ln>
          <a:solidFill>
            <a:schemeClr val="tx1">
              <a:lumMod val="50000"/>
              <a:lumOff val="50000"/>
            </a:schemeClr>
          </a:solidFill>
          <a:prstDash val="dash"/>
          <a:tailEnd type="triangle" w="med" len="lg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endParaRPr lang="ru-RU"/>
        </a:p>
      </dgm:t>
    </dgm:pt>
    <dgm:pt modelId="{69A5EEC1-B1C7-4B9F-B1FB-A29EF97AC6CC}">
      <dgm:prSet phldrT="[Текст]" custT="1"/>
      <dgm:spPr>
        <a:ln>
          <a:solidFill>
            <a:schemeClr val="tx1">
              <a:lumMod val="50000"/>
              <a:lumOff val="50000"/>
            </a:schemeClr>
          </a:solidFill>
          <a:prstDash val="sysDash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r>
            <a:rPr lang="ru-RU" sz="2000" b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обращаться</a:t>
          </a:r>
        </a:p>
        <a:p>
          <a:r>
            <a:rPr lang="ru-RU" sz="1600" b="1" i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за получением разъяснений по вопросам проведения СОУТ на его рабочем месте</a:t>
          </a:r>
        </a:p>
      </dgm:t>
    </dgm:pt>
    <dgm:pt modelId="{60562EF8-9DF2-4A8C-8AA7-DD883539FC13}" type="sibTrans" cxnId="{D51A4D8E-0925-45E7-A3CC-1B6B20836778}">
      <dgm:prSet/>
      <dgm:spPr/>
      <dgm:t>
        <a:bodyPr/>
        <a:lstStyle/>
        <a:p>
          <a:endParaRPr lang="ru-RU"/>
        </a:p>
      </dgm:t>
    </dgm:pt>
    <dgm:pt modelId="{9BCF214E-726C-4936-B97D-D6A3BD43FB96}" type="parTrans" cxnId="{CC1D57D5-4002-412B-829A-4148554C60B0}">
      <dgm:prSet/>
      <dgm:spPr>
        <a:ln>
          <a:solidFill>
            <a:schemeClr val="tx1">
              <a:lumMod val="50000"/>
              <a:lumOff val="50000"/>
            </a:schemeClr>
          </a:solidFill>
          <a:prstDash val="dash"/>
          <a:headEnd type="oval" w="med" len="sm"/>
          <a:tailEnd type="triangle" w="med" len="lg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endParaRPr lang="ru-RU"/>
        </a:p>
      </dgm:t>
    </dgm:pt>
    <dgm:pt modelId="{9C411317-1DB1-49BA-90A5-0FF486B4AFC5}">
      <dgm:prSet custT="1"/>
      <dgm:spPr>
        <a:ln>
          <a:solidFill>
            <a:schemeClr val="tx1">
              <a:lumMod val="50000"/>
              <a:lumOff val="50000"/>
            </a:schemeClr>
          </a:solidFill>
          <a:prstDash val="sysDash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r>
            <a:rPr lang="ru-RU" sz="2000" b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обжаловать</a:t>
          </a:r>
        </a:p>
        <a:p>
          <a:r>
            <a:rPr lang="ru-RU" sz="1600" b="1" i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результаты проведения специальной оценки условий труда на его рабочем месте</a:t>
          </a:r>
        </a:p>
      </dgm:t>
    </dgm:pt>
    <dgm:pt modelId="{FA00C1BF-70A0-4BB7-950E-DCCE8CF1DDB3}" type="sibTrans" cxnId="{CC1D57D5-4002-412B-829A-4148554C60B0}">
      <dgm:prSet/>
      <dgm:spPr/>
      <dgm:t>
        <a:bodyPr/>
        <a:lstStyle/>
        <a:p>
          <a:endParaRPr lang="ru-RU"/>
        </a:p>
      </dgm:t>
    </dgm:pt>
    <dgm:pt modelId="{1D6BBDA6-BDA5-4CCF-B17B-8534BCFCD4D5}" type="sibTrans" cxnId="{84E588C8-CB28-4554-81CF-7F33A119BF53}">
      <dgm:prSet/>
      <dgm:spPr/>
      <dgm:t>
        <a:bodyPr/>
        <a:lstStyle/>
        <a:p>
          <a:endParaRPr lang="ru-RU"/>
        </a:p>
      </dgm:t>
    </dgm:pt>
    <dgm:pt modelId="{D7D69070-0C9F-4BED-B5BB-F6D4FFE64341}" type="parTrans" cxnId="{1C2EC326-5187-461E-A781-E72C4C4CA73C}">
      <dgm:prSet/>
      <dgm:spPr/>
      <dgm:t>
        <a:bodyPr/>
        <a:lstStyle/>
        <a:p>
          <a:endParaRPr lang="ru-RU"/>
        </a:p>
      </dgm:t>
    </dgm:pt>
    <dgm:pt modelId="{864A4281-13FD-4A89-B597-831C7B44BACC}">
      <dgm:prSet phldrT="[Текст]" custT="1"/>
      <dgm:spPr>
        <a:solidFill>
          <a:schemeClr val="bg1">
            <a:lumMod val="85000"/>
          </a:schemeClr>
        </a:solidFill>
        <a:ln>
          <a:noFill/>
        </a:ln>
        <a:effectLst>
          <a:outerShdw blurRad="190500" dist="228600" dir="2700000" algn="ctr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/>
        <a:lstStyle/>
        <a:p>
          <a:r>
            <a:rPr lang="ru-RU" sz="2400" b="1" dirty="0">
              <a:solidFill>
                <a:srgbClr val="061DCA"/>
              </a:solidFill>
            </a:rPr>
            <a:t>Работник </a:t>
          </a:r>
          <a:r>
            <a:rPr lang="ru-RU" sz="2400" b="1" dirty="0">
              <a:solidFill>
                <a:srgbClr val="C00000"/>
              </a:solidFill>
            </a:rPr>
            <a:t>обязан</a:t>
          </a:r>
          <a:r>
            <a:rPr lang="ru-RU" sz="2400" b="1" dirty="0">
              <a:solidFill>
                <a:srgbClr val="061DCA"/>
              </a:solidFill>
            </a:rPr>
            <a:t>:</a:t>
          </a:r>
        </a:p>
      </dgm:t>
    </dgm:pt>
    <dgm:pt modelId="{65DDA4D7-E79E-4E22-9FD2-A0B2A7617A2E}" type="parTrans" cxnId="{A1F152FC-109E-4CDD-A09A-DF376A87AFC7}">
      <dgm:prSet/>
      <dgm:spPr>
        <a:ln>
          <a:solidFill>
            <a:schemeClr val="tx1">
              <a:lumMod val="50000"/>
              <a:lumOff val="50000"/>
            </a:schemeClr>
          </a:solidFill>
          <a:prstDash val="dash"/>
          <a:headEnd type="oval" w="med" len="sm"/>
          <a:tailEnd type="triangle" w="med" len="lg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endParaRPr lang="ru-RU"/>
        </a:p>
      </dgm:t>
    </dgm:pt>
    <dgm:pt modelId="{59A15C7F-B3A9-45C6-AA04-858B08C1F57F}">
      <dgm:prSet phldrT="[Текст]" custT="1"/>
      <dgm:spPr>
        <a:ln>
          <a:solidFill>
            <a:schemeClr val="tx1">
              <a:lumMod val="50000"/>
              <a:lumOff val="50000"/>
            </a:schemeClr>
          </a:solidFill>
          <a:prstDash val="sysDash"/>
        </a:ln>
        <a:effectLst>
          <a:outerShdw blurRad="50800" dist="50800" dir="5400000" algn="ctr" rotWithShape="0">
            <a:schemeClr val="tx1">
              <a:lumMod val="50000"/>
              <a:lumOff val="50000"/>
            </a:schemeClr>
          </a:outerShdw>
        </a:effectLst>
      </dgm:spPr>
      <dgm:t>
        <a:bodyPr/>
        <a:lstStyle/>
        <a:p>
          <a:r>
            <a:rPr lang="ru-RU" sz="2000" b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ознакомиться</a:t>
          </a:r>
        </a:p>
        <a:p>
          <a:r>
            <a:rPr lang="ru-RU" sz="1600" b="1" i="1" dirty="0">
              <a:solidFill>
                <a:srgbClr val="061DCA"/>
              </a:solidFill>
              <a:latin typeface="Times New Roman" pitchFamily="18" charset="0"/>
              <a:cs typeface="Times New Roman" pitchFamily="18" charset="0"/>
            </a:rPr>
            <a:t>с результатами проведенной на его рабочем месте специальной оценки условий труда</a:t>
          </a:r>
        </a:p>
      </dgm:t>
    </dgm:pt>
    <dgm:pt modelId="{A10C10DE-67E4-4B80-BB9A-B92B826ABA32}" type="sibTrans" cxnId="{A1F152FC-109E-4CDD-A09A-DF376A87AFC7}">
      <dgm:prSet/>
      <dgm:spPr/>
      <dgm:t>
        <a:bodyPr/>
        <a:lstStyle/>
        <a:p>
          <a:endParaRPr lang="ru-RU"/>
        </a:p>
      </dgm:t>
    </dgm:pt>
    <dgm:pt modelId="{43D57CB6-6ED2-4632-A648-7BE4383890C3}" type="sibTrans" cxnId="{1C2EC326-5187-461E-A781-E72C4C4CA73C}">
      <dgm:prSet/>
      <dgm:spPr/>
      <dgm:t>
        <a:bodyPr/>
        <a:lstStyle/>
        <a:p>
          <a:endParaRPr lang="ru-RU"/>
        </a:p>
      </dgm:t>
    </dgm:pt>
    <dgm:pt modelId="{31240256-8FD6-4B1D-9923-3E76237B3927}" type="pres">
      <dgm:prSet presAssocID="{0153B907-7A45-4524-8939-053AE98965B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8515CB1-167D-47CA-B949-FA7F9AE4C1C6}" type="pres">
      <dgm:prSet presAssocID="{2AD353DC-B711-489B-A751-2A9F167B4F59}" presName="root" presStyleCnt="0"/>
      <dgm:spPr/>
    </dgm:pt>
    <dgm:pt modelId="{1001828B-B017-4F86-97AE-B716BA1C0859}" type="pres">
      <dgm:prSet presAssocID="{2AD353DC-B711-489B-A751-2A9F167B4F59}" presName="rootComposite" presStyleCnt="0"/>
      <dgm:spPr/>
    </dgm:pt>
    <dgm:pt modelId="{AF18E445-54E3-458E-BD8C-89603E5485DC}" type="pres">
      <dgm:prSet presAssocID="{2AD353DC-B711-489B-A751-2A9F167B4F59}" presName="rootText" presStyleLbl="node1" presStyleIdx="0" presStyleCnt="2" custScaleX="239090" custScaleY="60769"/>
      <dgm:spPr/>
      <dgm:t>
        <a:bodyPr/>
        <a:lstStyle/>
        <a:p>
          <a:endParaRPr lang="ru-RU"/>
        </a:p>
      </dgm:t>
    </dgm:pt>
    <dgm:pt modelId="{F0354297-3C8E-4B4E-BE09-9494DCA4A58F}" type="pres">
      <dgm:prSet presAssocID="{2AD353DC-B711-489B-A751-2A9F167B4F59}" presName="rootConnector" presStyleLbl="node1" presStyleIdx="0" presStyleCnt="2"/>
      <dgm:spPr/>
      <dgm:t>
        <a:bodyPr/>
        <a:lstStyle/>
        <a:p>
          <a:endParaRPr lang="ru-RU"/>
        </a:p>
      </dgm:t>
    </dgm:pt>
    <dgm:pt modelId="{CBB59679-B8BD-4325-9C61-A94A5E554290}" type="pres">
      <dgm:prSet presAssocID="{2AD353DC-B711-489B-A751-2A9F167B4F59}" presName="childShape" presStyleCnt="0"/>
      <dgm:spPr/>
    </dgm:pt>
    <dgm:pt modelId="{3289F09A-9A58-4C7E-952F-08740E570FFD}" type="pres">
      <dgm:prSet presAssocID="{0B391781-A20E-4F7D-9660-2BC0C468F0AE}" presName="Name13" presStyleLbl="parChTrans1D2" presStyleIdx="0" presStyleCnt="4"/>
      <dgm:spPr/>
      <dgm:t>
        <a:bodyPr/>
        <a:lstStyle/>
        <a:p>
          <a:endParaRPr lang="ru-RU"/>
        </a:p>
      </dgm:t>
    </dgm:pt>
    <dgm:pt modelId="{B78AB371-5B33-4538-B937-47D6F0ED8BDC}" type="pres">
      <dgm:prSet presAssocID="{6902B19A-AA0E-41CD-9DCC-623723C3EE1B}" presName="childText" presStyleLbl="bgAcc1" presStyleIdx="0" presStyleCnt="4" custScaleX="240969" custScaleY="1020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E5DD2-0198-47CB-83D2-91AEDC14783B}" type="pres">
      <dgm:prSet presAssocID="{A2B81B51-7B51-4726-B73F-4FB1314D7596}" presName="Name13" presStyleLbl="parChTrans1D2" presStyleIdx="1" presStyleCnt="4"/>
      <dgm:spPr/>
      <dgm:t>
        <a:bodyPr/>
        <a:lstStyle/>
        <a:p>
          <a:endParaRPr lang="ru-RU"/>
        </a:p>
      </dgm:t>
    </dgm:pt>
    <dgm:pt modelId="{7D6E5D93-D7A2-4F5D-B853-13AB8508F9A4}" type="pres">
      <dgm:prSet presAssocID="{69A5EEC1-B1C7-4B9F-B1FB-A29EF97AC6CC}" presName="childText" presStyleLbl="bgAcc1" presStyleIdx="1" presStyleCnt="4" custScaleX="243639" custScaleY="128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1EB25C-C6CD-4758-9D8C-C6BC3BECC472}" type="pres">
      <dgm:prSet presAssocID="{9BCF214E-726C-4936-B97D-D6A3BD43FB96}" presName="Name13" presStyleLbl="parChTrans1D2" presStyleIdx="2" presStyleCnt="4"/>
      <dgm:spPr/>
      <dgm:t>
        <a:bodyPr/>
        <a:lstStyle/>
        <a:p>
          <a:endParaRPr lang="ru-RU"/>
        </a:p>
      </dgm:t>
    </dgm:pt>
    <dgm:pt modelId="{B8DDEA03-F4F2-4425-B197-4DDDCE256855}" type="pres">
      <dgm:prSet presAssocID="{9C411317-1DB1-49BA-90A5-0FF486B4AFC5}" presName="childText" presStyleLbl="bgAcc1" presStyleIdx="2" presStyleCnt="4" custScaleX="243639" custScaleY="1147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4F9B10-3F05-4DAA-89B4-4DF89B6AC761}" type="pres">
      <dgm:prSet presAssocID="{864A4281-13FD-4A89-B597-831C7B44BACC}" presName="root" presStyleCnt="0"/>
      <dgm:spPr/>
    </dgm:pt>
    <dgm:pt modelId="{E4CE487D-0B94-4B3C-953D-7CD66F2FCE0E}" type="pres">
      <dgm:prSet presAssocID="{864A4281-13FD-4A89-B597-831C7B44BACC}" presName="rootComposite" presStyleCnt="0"/>
      <dgm:spPr/>
    </dgm:pt>
    <dgm:pt modelId="{38F05896-A31B-442E-8C92-83F1C0775391}" type="pres">
      <dgm:prSet presAssocID="{864A4281-13FD-4A89-B597-831C7B44BACC}" presName="rootText" presStyleLbl="node1" presStyleIdx="1" presStyleCnt="2" custScaleX="187011" custScaleY="61778"/>
      <dgm:spPr/>
      <dgm:t>
        <a:bodyPr/>
        <a:lstStyle/>
        <a:p>
          <a:endParaRPr lang="ru-RU"/>
        </a:p>
      </dgm:t>
    </dgm:pt>
    <dgm:pt modelId="{7D5219F0-FEDA-4EBA-B765-CFAE2B22E6D8}" type="pres">
      <dgm:prSet presAssocID="{864A4281-13FD-4A89-B597-831C7B44BACC}" presName="rootConnector" presStyleLbl="node1" presStyleIdx="1" presStyleCnt="2"/>
      <dgm:spPr/>
      <dgm:t>
        <a:bodyPr/>
        <a:lstStyle/>
        <a:p>
          <a:endParaRPr lang="ru-RU"/>
        </a:p>
      </dgm:t>
    </dgm:pt>
    <dgm:pt modelId="{56D627C3-27F1-4AA6-9D27-08106E82261F}" type="pres">
      <dgm:prSet presAssocID="{864A4281-13FD-4A89-B597-831C7B44BACC}" presName="childShape" presStyleCnt="0"/>
      <dgm:spPr/>
    </dgm:pt>
    <dgm:pt modelId="{C2A8E0EA-670C-43C5-BCCA-31912676A37D}" type="pres">
      <dgm:prSet presAssocID="{65DDA4D7-E79E-4E22-9FD2-A0B2A7617A2E}" presName="Name13" presStyleLbl="parChTrans1D2" presStyleIdx="3" presStyleCnt="4"/>
      <dgm:spPr/>
      <dgm:t>
        <a:bodyPr/>
        <a:lstStyle/>
        <a:p>
          <a:endParaRPr lang="ru-RU"/>
        </a:p>
      </dgm:t>
    </dgm:pt>
    <dgm:pt modelId="{C44DA117-471C-42F9-B22F-AF2983C2570E}" type="pres">
      <dgm:prSet presAssocID="{59A15C7F-B3A9-45C6-AA04-858B08C1F57F}" presName="childText" presStyleLbl="bgAcc1" presStyleIdx="3" presStyleCnt="4" custScaleX="190623" custScaleY="1815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724BBFE-7B0E-43E6-8BB3-FDB4368719F5}" type="presOf" srcId="{2AD353DC-B711-489B-A751-2A9F167B4F59}" destId="{F0354297-3C8E-4B4E-BE09-9494DCA4A58F}" srcOrd="1" destOrd="0" presId="urn:microsoft.com/office/officeart/2005/8/layout/hierarchy3"/>
    <dgm:cxn modelId="{84E588C8-CB28-4554-81CF-7F33A119BF53}" srcId="{0153B907-7A45-4524-8939-053AE98965B1}" destId="{2AD353DC-B711-489B-A751-2A9F167B4F59}" srcOrd="0" destOrd="0" parTransId="{3762C6AA-70CE-4174-B2E1-B2FBB2E42443}" sibTransId="{1D6BBDA6-BDA5-4CCF-B17B-8534BCFCD4D5}"/>
    <dgm:cxn modelId="{3359B7E1-DC95-446C-8F9A-796BDCF51DB0}" type="presOf" srcId="{9C411317-1DB1-49BA-90A5-0FF486B4AFC5}" destId="{B8DDEA03-F4F2-4425-B197-4DDDCE256855}" srcOrd="0" destOrd="0" presId="urn:microsoft.com/office/officeart/2005/8/layout/hierarchy3"/>
    <dgm:cxn modelId="{97478309-6018-45F2-8BFE-8891E02719EF}" type="presOf" srcId="{864A4281-13FD-4A89-B597-831C7B44BACC}" destId="{7D5219F0-FEDA-4EBA-B765-CFAE2B22E6D8}" srcOrd="1" destOrd="0" presId="urn:microsoft.com/office/officeart/2005/8/layout/hierarchy3"/>
    <dgm:cxn modelId="{F2C7876D-76EA-41FC-B73C-7E09990E28C5}" type="presOf" srcId="{65DDA4D7-E79E-4E22-9FD2-A0B2A7617A2E}" destId="{C2A8E0EA-670C-43C5-BCCA-31912676A37D}" srcOrd="0" destOrd="0" presId="urn:microsoft.com/office/officeart/2005/8/layout/hierarchy3"/>
    <dgm:cxn modelId="{1069BBDF-18F2-4D0F-9A69-DC718867FA33}" type="presOf" srcId="{2AD353DC-B711-489B-A751-2A9F167B4F59}" destId="{AF18E445-54E3-458E-BD8C-89603E5485DC}" srcOrd="0" destOrd="0" presId="urn:microsoft.com/office/officeart/2005/8/layout/hierarchy3"/>
    <dgm:cxn modelId="{1C2EC326-5187-461E-A781-E72C4C4CA73C}" srcId="{0153B907-7A45-4524-8939-053AE98965B1}" destId="{864A4281-13FD-4A89-B597-831C7B44BACC}" srcOrd="1" destOrd="0" parTransId="{D7D69070-0C9F-4BED-B5BB-F6D4FFE64341}" sibTransId="{43D57CB6-6ED2-4632-A648-7BE4383890C3}"/>
    <dgm:cxn modelId="{A720BB4A-0482-4A25-B0DB-12BBBAE71F7F}" type="presOf" srcId="{0B391781-A20E-4F7D-9660-2BC0C468F0AE}" destId="{3289F09A-9A58-4C7E-952F-08740E570FFD}" srcOrd="0" destOrd="0" presId="urn:microsoft.com/office/officeart/2005/8/layout/hierarchy3"/>
    <dgm:cxn modelId="{179D4178-4284-4B0F-B57E-9758518CC898}" type="presOf" srcId="{59A15C7F-B3A9-45C6-AA04-858B08C1F57F}" destId="{C44DA117-471C-42F9-B22F-AF2983C2570E}" srcOrd="0" destOrd="0" presId="urn:microsoft.com/office/officeart/2005/8/layout/hierarchy3"/>
    <dgm:cxn modelId="{4A46F03F-7E35-4AC4-8F24-9EC5BB28A9E7}" type="presOf" srcId="{9BCF214E-726C-4936-B97D-D6A3BD43FB96}" destId="{D21EB25C-C6CD-4758-9D8C-C6BC3BECC472}" srcOrd="0" destOrd="0" presId="urn:microsoft.com/office/officeart/2005/8/layout/hierarchy3"/>
    <dgm:cxn modelId="{353B97B1-5CD5-4356-BA74-476DC411A08E}" type="presOf" srcId="{A2B81B51-7B51-4726-B73F-4FB1314D7596}" destId="{07AE5DD2-0198-47CB-83D2-91AEDC14783B}" srcOrd="0" destOrd="0" presId="urn:microsoft.com/office/officeart/2005/8/layout/hierarchy3"/>
    <dgm:cxn modelId="{CC1D57D5-4002-412B-829A-4148554C60B0}" srcId="{2AD353DC-B711-489B-A751-2A9F167B4F59}" destId="{9C411317-1DB1-49BA-90A5-0FF486B4AFC5}" srcOrd="2" destOrd="0" parTransId="{9BCF214E-726C-4936-B97D-D6A3BD43FB96}" sibTransId="{FA00C1BF-70A0-4BB7-950E-DCCE8CF1DDB3}"/>
    <dgm:cxn modelId="{D51A4D8E-0925-45E7-A3CC-1B6B20836778}" srcId="{2AD353DC-B711-489B-A751-2A9F167B4F59}" destId="{69A5EEC1-B1C7-4B9F-B1FB-A29EF97AC6CC}" srcOrd="1" destOrd="0" parTransId="{A2B81B51-7B51-4726-B73F-4FB1314D7596}" sibTransId="{60562EF8-9DF2-4A8C-8AA7-DD883539FC13}"/>
    <dgm:cxn modelId="{A1F152FC-109E-4CDD-A09A-DF376A87AFC7}" srcId="{864A4281-13FD-4A89-B597-831C7B44BACC}" destId="{59A15C7F-B3A9-45C6-AA04-858B08C1F57F}" srcOrd="0" destOrd="0" parTransId="{65DDA4D7-E79E-4E22-9FD2-A0B2A7617A2E}" sibTransId="{A10C10DE-67E4-4B80-BB9A-B92B826ABA32}"/>
    <dgm:cxn modelId="{90FEFEFC-E7CB-4E4E-86A3-A63DAE599386}" srcId="{2AD353DC-B711-489B-A751-2A9F167B4F59}" destId="{6902B19A-AA0E-41CD-9DCC-623723C3EE1B}" srcOrd="0" destOrd="0" parTransId="{0B391781-A20E-4F7D-9660-2BC0C468F0AE}" sibTransId="{CA5B5DAB-B3E5-40E3-9326-DDBA88C1B30A}"/>
    <dgm:cxn modelId="{5C17FDFD-2619-4E55-9DF7-DCDF1500AA04}" type="presOf" srcId="{6902B19A-AA0E-41CD-9DCC-623723C3EE1B}" destId="{B78AB371-5B33-4538-B937-47D6F0ED8BDC}" srcOrd="0" destOrd="0" presId="urn:microsoft.com/office/officeart/2005/8/layout/hierarchy3"/>
    <dgm:cxn modelId="{15153D93-5056-4CDA-96FE-7245E27A6BB0}" type="presOf" srcId="{864A4281-13FD-4A89-B597-831C7B44BACC}" destId="{38F05896-A31B-442E-8C92-83F1C0775391}" srcOrd="0" destOrd="0" presId="urn:microsoft.com/office/officeart/2005/8/layout/hierarchy3"/>
    <dgm:cxn modelId="{116A8C6C-8F16-4257-8E4A-E3527D33C4C6}" type="presOf" srcId="{0153B907-7A45-4524-8939-053AE98965B1}" destId="{31240256-8FD6-4B1D-9923-3E76237B3927}" srcOrd="0" destOrd="0" presId="urn:microsoft.com/office/officeart/2005/8/layout/hierarchy3"/>
    <dgm:cxn modelId="{F28F6E26-F51E-4DB6-83B4-25B3EE915752}" type="presOf" srcId="{69A5EEC1-B1C7-4B9F-B1FB-A29EF97AC6CC}" destId="{7D6E5D93-D7A2-4F5D-B853-13AB8508F9A4}" srcOrd="0" destOrd="0" presId="urn:microsoft.com/office/officeart/2005/8/layout/hierarchy3"/>
    <dgm:cxn modelId="{D0C317C8-F1BF-4429-96BA-577496C3E1E1}" type="presParOf" srcId="{31240256-8FD6-4B1D-9923-3E76237B3927}" destId="{08515CB1-167D-47CA-B949-FA7F9AE4C1C6}" srcOrd="0" destOrd="0" presId="urn:microsoft.com/office/officeart/2005/8/layout/hierarchy3"/>
    <dgm:cxn modelId="{B49E43E8-5BDD-49B4-BB4F-A75980EE12E8}" type="presParOf" srcId="{08515CB1-167D-47CA-B949-FA7F9AE4C1C6}" destId="{1001828B-B017-4F86-97AE-B716BA1C0859}" srcOrd="0" destOrd="0" presId="urn:microsoft.com/office/officeart/2005/8/layout/hierarchy3"/>
    <dgm:cxn modelId="{0D1861A4-A666-4395-9F85-E3DB3DA1E28F}" type="presParOf" srcId="{1001828B-B017-4F86-97AE-B716BA1C0859}" destId="{AF18E445-54E3-458E-BD8C-89603E5485DC}" srcOrd="0" destOrd="0" presId="urn:microsoft.com/office/officeart/2005/8/layout/hierarchy3"/>
    <dgm:cxn modelId="{FF940EE9-7223-4680-B0A4-2861B7CF10FF}" type="presParOf" srcId="{1001828B-B017-4F86-97AE-B716BA1C0859}" destId="{F0354297-3C8E-4B4E-BE09-9494DCA4A58F}" srcOrd="1" destOrd="0" presId="urn:microsoft.com/office/officeart/2005/8/layout/hierarchy3"/>
    <dgm:cxn modelId="{5083DAF1-3D78-4AC5-B519-A57C20DF3813}" type="presParOf" srcId="{08515CB1-167D-47CA-B949-FA7F9AE4C1C6}" destId="{CBB59679-B8BD-4325-9C61-A94A5E554290}" srcOrd="1" destOrd="0" presId="urn:microsoft.com/office/officeart/2005/8/layout/hierarchy3"/>
    <dgm:cxn modelId="{921547D5-4646-4A1A-AA71-A6BD31CE3221}" type="presParOf" srcId="{CBB59679-B8BD-4325-9C61-A94A5E554290}" destId="{3289F09A-9A58-4C7E-952F-08740E570FFD}" srcOrd="0" destOrd="0" presId="urn:microsoft.com/office/officeart/2005/8/layout/hierarchy3"/>
    <dgm:cxn modelId="{A9E9FBA7-B0F7-4BD7-995D-42CAA31577CE}" type="presParOf" srcId="{CBB59679-B8BD-4325-9C61-A94A5E554290}" destId="{B78AB371-5B33-4538-B937-47D6F0ED8BDC}" srcOrd="1" destOrd="0" presId="urn:microsoft.com/office/officeart/2005/8/layout/hierarchy3"/>
    <dgm:cxn modelId="{560BC48D-0317-48FA-A8C5-08A60973FD81}" type="presParOf" srcId="{CBB59679-B8BD-4325-9C61-A94A5E554290}" destId="{07AE5DD2-0198-47CB-83D2-91AEDC14783B}" srcOrd="2" destOrd="0" presId="urn:microsoft.com/office/officeart/2005/8/layout/hierarchy3"/>
    <dgm:cxn modelId="{E0B20EE9-F556-48D5-80E5-6F64466951FF}" type="presParOf" srcId="{CBB59679-B8BD-4325-9C61-A94A5E554290}" destId="{7D6E5D93-D7A2-4F5D-B853-13AB8508F9A4}" srcOrd="3" destOrd="0" presId="urn:microsoft.com/office/officeart/2005/8/layout/hierarchy3"/>
    <dgm:cxn modelId="{D2721950-3DB5-4010-9E10-21CC0E38BF2F}" type="presParOf" srcId="{CBB59679-B8BD-4325-9C61-A94A5E554290}" destId="{D21EB25C-C6CD-4758-9D8C-C6BC3BECC472}" srcOrd="4" destOrd="0" presId="urn:microsoft.com/office/officeart/2005/8/layout/hierarchy3"/>
    <dgm:cxn modelId="{BC5ACE18-0629-4778-9C1E-84037F7CF53B}" type="presParOf" srcId="{CBB59679-B8BD-4325-9C61-A94A5E554290}" destId="{B8DDEA03-F4F2-4425-B197-4DDDCE256855}" srcOrd="5" destOrd="0" presId="urn:microsoft.com/office/officeart/2005/8/layout/hierarchy3"/>
    <dgm:cxn modelId="{456CBCBE-DE5A-4DB7-8804-90ADC250ED5F}" type="presParOf" srcId="{31240256-8FD6-4B1D-9923-3E76237B3927}" destId="{A64F9B10-3F05-4DAA-89B4-4DF89B6AC761}" srcOrd="1" destOrd="0" presId="urn:microsoft.com/office/officeart/2005/8/layout/hierarchy3"/>
    <dgm:cxn modelId="{AA295C7D-E54D-42FF-87C9-8CD618547D40}" type="presParOf" srcId="{A64F9B10-3F05-4DAA-89B4-4DF89B6AC761}" destId="{E4CE487D-0B94-4B3C-953D-7CD66F2FCE0E}" srcOrd="0" destOrd="0" presId="urn:microsoft.com/office/officeart/2005/8/layout/hierarchy3"/>
    <dgm:cxn modelId="{E1418B9D-D2DF-4415-B5FC-9923457EC73A}" type="presParOf" srcId="{E4CE487D-0B94-4B3C-953D-7CD66F2FCE0E}" destId="{38F05896-A31B-442E-8C92-83F1C0775391}" srcOrd="0" destOrd="0" presId="urn:microsoft.com/office/officeart/2005/8/layout/hierarchy3"/>
    <dgm:cxn modelId="{5F30BB07-F58C-4E74-8F0B-C224C816A3FD}" type="presParOf" srcId="{E4CE487D-0B94-4B3C-953D-7CD66F2FCE0E}" destId="{7D5219F0-FEDA-4EBA-B765-CFAE2B22E6D8}" srcOrd="1" destOrd="0" presId="urn:microsoft.com/office/officeart/2005/8/layout/hierarchy3"/>
    <dgm:cxn modelId="{8213A63C-B7C7-4C63-983F-AB24730E6FA6}" type="presParOf" srcId="{A64F9B10-3F05-4DAA-89B4-4DF89B6AC761}" destId="{56D627C3-27F1-4AA6-9D27-08106E82261F}" srcOrd="1" destOrd="0" presId="urn:microsoft.com/office/officeart/2005/8/layout/hierarchy3"/>
    <dgm:cxn modelId="{3B661770-2900-4444-BF56-DD86434E6CDC}" type="presParOf" srcId="{56D627C3-27F1-4AA6-9D27-08106E82261F}" destId="{C2A8E0EA-670C-43C5-BCCA-31912676A37D}" srcOrd="0" destOrd="0" presId="urn:microsoft.com/office/officeart/2005/8/layout/hierarchy3"/>
    <dgm:cxn modelId="{6F599BC2-384A-4928-AE40-E44F32BAE6B8}" type="presParOf" srcId="{56D627C3-27F1-4AA6-9D27-08106E82261F}" destId="{C44DA117-471C-42F9-B22F-AF2983C2570E}" srcOrd="1" destOrd="0" presId="urn:microsoft.com/office/officeart/2005/8/layout/hierarchy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2B30FE-4FA5-4A44-8B95-102C7B457EA2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85E9B2-3593-4B5C-AFF0-E2AC057C8644}" type="parTrans" cxnId="{0C2761BE-E15B-469B-83CA-9363E9BEFD3B}">
      <dgm:prSet/>
      <dgm:spPr/>
      <dgm:t>
        <a:bodyPr/>
        <a:lstStyle/>
        <a:p>
          <a:endParaRPr lang="ru-RU"/>
        </a:p>
      </dgm:t>
    </dgm:pt>
    <dgm:pt modelId="{05D903C6-7DCF-413B-B230-E840D166A1F6}">
      <dgm:prSet phldrT="[Текст]" custT="1"/>
      <dgm:spPr>
        <a:xfrm>
          <a:off x="4" y="0"/>
          <a:ext cx="8201216" cy="694423"/>
        </a:xfrm>
        <a:solidFill>
          <a:schemeClr val="accent5">
            <a:lumMod val="75000"/>
          </a:schemeClr>
        </a:solidFill>
        <a:ln w="38100" cap="flat" cmpd="sng" algn="ctr">
          <a:noFill/>
          <a:prstDash val="solid"/>
        </a:ln>
        <a:effectLst>
          <a:outerShdw blurRad="190500" dist="228600" dir="2700000" algn="ctr" rotWithShape="0">
            <a:srgbClr val="000000">
              <a:alpha val="30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4800000"/>
          </a:lightRig>
        </a:scene3d>
        <a:sp3d prstMaterial="matte">
          <a:bevelT w="127000" h="63500"/>
        </a:sp3d>
      </dgm:spPr>
      <dgm:t>
        <a:bodyPr lIns="0" rIns="0"/>
        <a:lstStyle/>
        <a:p>
          <a:pPr>
            <a:lnSpc>
              <a:spcPct val="75000"/>
            </a:lnSpc>
            <a:spcAft>
              <a:spcPct val="0"/>
            </a:spcAft>
            <a:buNone/>
          </a:pPr>
          <a:r>
            <a:rPr lang="ru-RU" sz="2000" b="1" dirty="0">
              <a:solidFill>
                <a:schemeClr val="bg1"/>
              </a:solidFill>
              <a:latin typeface="Arial"/>
              <a:ea typeface="+mn-ea"/>
              <a:cs typeface="Arial"/>
            </a:rPr>
            <a:t>Декларация соответствия условий труда государственным нормативным требованиям охраны труда</a:t>
          </a:r>
        </a:p>
      </dgm:t>
    </dgm:pt>
    <dgm:pt modelId="{3B83EC5F-5039-4DDE-8324-664958C9CF1C}" type="parTrans" cxnId="{08D46ED4-405A-4230-968D-01155EAB98E5}">
      <dgm:prSet/>
      <dgm:spPr>
        <a:xfrm>
          <a:off x="885574" y="694423"/>
          <a:ext cx="3215038" cy="745736"/>
        </a:xfrm>
        <a:noFill/>
        <a:ln w="63500" cap="flat" cmpd="sng" algn="ctr">
          <a:solidFill>
            <a:srgbClr val="DD8047">
              <a:lumMod val="75000"/>
            </a:srgbClr>
          </a:solidFill>
          <a:prstDash val="dash"/>
          <a:tailEnd type="triangle"/>
        </a:ln>
        <a:effectLst/>
      </dgm:spPr>
      <dgm:t>
        <a:bodyPr/>
        <a:lstStyle/>
        <a:p>
          <a:endParaRPr lang="ru-RU"/>
        </a:p>
      </dgm:t>
    </dgm:pt>
    <dgm:pt modelId="{F6801E4F-283A-4C67-B151-398AA24673B7}">
      <dgm:prSet phldrT="[Текст]" custT="1"/>
      <dgm:spPr>
        <a:xfrm>
          <a:off x="0" y="1440159"/>
          <a:ext cx="1771148" cy="2702720"/>
        </a:xfrm>
        <a:solidFill>
          <a:sysClr val="window" lastClr="FFFFFF"/>
        </a:solidFill>
        <a:ln w="38100" cap="flat" cmpd="sng" algn="ctr">
          <a:solidFill>
            <a:srgbClr val="DD8047">
              <a:lumMod val="75000"/>
            </a:srgbClr>
          </a:solidFill>
          <a:prstDash val="sysDash"/>
        </a:ln>
        <a:effectLst/>
      </dgm:spPr>
      <dgm:t>
        <a:bodyPr anchor="t"/>
        <a:lstStyle/>
        <a:p>
          <a:pPr>
            <a:buNone/>
          </a:pPr>
          <a:r>
            <a:rPr lang="ru-RU" sz="24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Форма и порядок подачи </a:t>
          </a:r>
          <a:r>
            <a:rPr lang="ru-RU" sz="1800" b="1" i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устанавливают-ся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 федеральным органом исполнительной власти</a:t>
          </a:r>
        </a:p>
      </dgm:t>
    </dgm:pt>
    <dgm:pt modelId="{2433B3BF-E5BC-4694-89D7-94F2EC315D12}" type="sibTrans" cxnId="{08D46ED4-405A-4230-968D-01155EAB98E5}">
      <dgm:prSet/>
      <dgm:spPr/>
      <dgm:t>
        <a:bodyPr/>
        <a:lstStyle/>
        <a:p>
          <a:endParaRPr lang="ru-RU"/>
        </a:p>
      </dgm:t>
    </dgm:pt>
    <dgm:pt modelId="{1DF8FE30-6EDF-4DA7-BC77-159535D85F2A}" type="parTrans" cxnId="{55309947-8725-46E8-894F-544C1404FAAC}">
      <dgm:prSet/>
      <dgm:spPr>
        <a:xfrm>
          <a:off x="3045822" y="694423"/>
          <a:ext cx="1054790" cy="751788"/>
        </a:xfrm>
        <a:noFill/>
        <a:ln w="63500" cap="flat" cmpd="sng" algn="ctr">
          <a:solidFill>
            <a:srgbClr val="DD8047">
              <a:lumMod val="75000"/>
            </a:srgbClr>
          </a:solidFill>
          <a:prstDash val="sysDash"/>
          <a:tailEnd type="triangle"/>
        </a:ln>
        <a:effectLst/>
      </dgm:spPr>
      <dgm:t>
        <a:bodyPr/>
        <a:lstStyle/>
        <a:p>
          <a:endParaRPr lang="ru-RU"/>
        </a:p>
      </dgm:t>
    </dgm:pt>
    <dgm:pt modelId="{3E8855D9-D33B-44CC-B153-776B6312EFAA}">
      <dgm:prSet custT="1"/>
      <dgm:spPr>
        <a:xfrm>
          <a:off x="2160248" y="1446211"/>
          <a:ext cx="1771148" cy="2730252"/>
        </a:xfrm>
        <a:solidFill>
          <a:sysClr val="window" lastClr="FFFFFF"/>
        </a:solidFill>
        <a:ln w="38100" cap="flat" cmpd="sng" algn="ctr">
          <a:solidFill>
            <a:srgbClr val="DD8047">
              <a:lumMod val="75000"/>
            </a:srgbClr>
          </a:solidFill>
          <a:prstDash val="sysDash"/>
        </a:ln>
        <a:effectLst/>
      </dgm:spPr>
      <dgm:t>
        <a:bodyPr anchor="t"/>
        <a:lstStyle/>
        <a:p>
          <a:pPr>
            <a:spcAft>
              <a:spcPct val="35000"/>
            </a:spcAft>
            <a:buNone/>
          </a:pPr>
          <a:r>
            <a:rPr lang="ru-RU" sz="24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Подается:</a:t>
          </a:r>
        </a:p>
        <a:p>
          <a:pPr>
            <a:spcAft>
              <a:spcPts val="300"/>
            </a:spcAft>
            <a:buNone/>
          </a:pP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кем: </a:t>
          </a:r>
          <a:r>
            <a:rPr lang="ru-RU" sz="18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работодателем;</a:t>
          </a:r>
        </a:p>
        <a:p>
          <a:pPr>
            <a:spcAft>
              <a:spcPct val="0"/>
            </a:spcAft>
            <a:buNone/>
          </a:pP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куда:</a:t>
          </a:r>
        </a:p>
        <a:p>
          <a:pPr>
            <a:spcAft>
              <a:spcPct val="35000"/>
            </a:spcAft>
            <a:buNone/>
          </a:pPr>
          <a:r>
            <a:rPr lang="ru-RU" sz="18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в </a:t>
          </a:r>
          <a:r>
            <a:rPr lang="ru-RU" sz="1800" b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территориаль-ный</a:t>
          </a:r>
          <a:r>
            <a:rPr lang="ru-RU" sz="18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 орган 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федерального органа исполнительной власти</a:t>
          </a:r>
        </a:p>
      </dgm:t>
    </dgm:pt>
    <dgm:pt modelId="{86BB6665-F79C-4466-B39A-21ACF6F7D8EC}" type="sibTrans" cxnId="{55309947-8725-46E8-894F-544C1404FAAC}">
      <dgm:prSet/>
      <dgm:spPr/>
      <dgm:t>
        <a:bodyPr/>
        <a:lstStyle/>
        <a:p>
          <a:endParaRPr lang="ru-RU"/>
        </a:p>
      </dgm:t>
    </dgm:pt>
    <dgm:pt modelId="{B0BE0BE7-8326-46CE-8378-94ECD8D48DF2}" type="parTrans" cxnId="{D2CCF89A-B73C-4A6D-A21C-BDD8527F7C7B}">
      <dgm:prSet/>
      <dgm:spPr>
        <a:xfrm>
          <a:off x="4100612" y="694423"/>
          <a:ext cx="1105444" cy="755126"/>
        </a:xfrm>
        <a:noFill/>
        <a:ln w="63500" cap="flat" cmpd="sng" algn="ctr">
          <a:solidFill>
            <a:srgbClr val="DD8047">
              <a:lumMod val="75000"/>
            </a:srgbClr>
          </a:solidFill>
          <a:prstDash val="dash"/>
          <a:headEnd type="oval" w="lg" len="sm"/>
          <a:tailEnd type="triangle"/>
        </a:ln>
        <a:effectLst/>
      </dgm:spPr>
      <dgm:t>
        <a:bodyPr/>
        <a:lstStyle/>
        <a:p>
          <a:endParaRPr lang="ru-RU"/>
        </a:p>
      </dgm:t>
    </dgm:pt>
    <dgm:pt modelId="{4BCD06E1-3002-495B-AC2B-CB6C8E688BFC}">
      <dgm:prSet custT="1"/>
      <dgm:spPr>
        <a:xfrm>
          <a:off x="4320483" y="1449549"/>
          <a:ext cx="1771148" cy="2726914"/>
        </a:xfrm>
        <a:solidFill>
          <a:sysClr val="window" lastClr="FFFFFF"/>
        </a:solidFill>
        <a:ln w="38100" cap="flat" cmpd="sng" algn="ctr">
          <a:solidFill>
            <a:srgbClr val="DD8047">
              <a:lumMod val="75000"/>
            </a:srgbClr>
          </a:solidFill>
          <a:prstDash val="sysDash"/>
        </a:ln>
        <a:effectLst/>
      </dgm:spPr>
      <dgm:t>
        <a:bodyPr anchor="t"/>
        <a:lstStyle/>
        <a:p>
          <a:pPr>
            <a:buNone/>
          </a:pPr>
          <a:r>
            <a:rPr lang="ru-RU" sz="24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Содержание</a:t>
          </a:r>
        </a:p>
        <a:p>
          <a:pPr>
            <a:buNone/>
          </a:pPr>
          <a:r>
            <a:rPr lang="ru-RU" sz="18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рабочие места, 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на которых не </a:t>
          </a:r>
          <a:r>
            <a:rPr lang="ru-RU" sz="1800" b="1" i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идентифициро-ваны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 вредные и (или) опасные </a:t>
          </a:r>
          <a:r>
            <a:rPr lang="ru-RU" sz="1800" b="1" i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производствен-ные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 факторы </a:t>
          </a:r>
        </a:p>
      </dgm:t>
    </dgm:pt>
    <dgm:pt modelId="{F6A96647-6549-47F2-B317-B176F156F637}" type="sibTrans" cxnId="{D2CCF89A-B73C-4A6D-A21C-BDD8527F7C7B}">
      <dgm:prSet/>
      <dgm:spPr/>
      <dgm:t>
        <a:bodyPr/>
        <a:lstStyle/>
        <a:p>
          <a:endParaRPr lang="ru-RU"/>
        </a:p>
      </dgm:t>
    </dgm:pt>
    <dgm:pt modelId="{A4A1197C-24FA-4865-A774-9B3E895DE856}" type="parTrans" cxnId="{D23C636C-92A2-4397-8C6A-0596CF6754A1}">
      <dgm:prSet/>
      <dgm:spPr>
        <a:xfrm>
          <a:off x="4100612" y="694423"/>
          <a:ext cx="3222724" cy="755117"/>
        </a:xfrm>
        <a:noFill/>
        <a:ln w="63500" cap="flat" cmpd="sng" algn="ctr">
          <a:solidFill>
            <a:srgbClr val="DD8047">
              <a:lumMod val="75000"/>
            </a:srgbClr>
          </a:solidFill>
          <a:prstDash val="dash"/>
          <a:tailEnd type="triangle"/>
        </a:ln>
        <a:effectLst/>
      </dgm:spPr>
      <dgm:t>
        <a:bodyPr/>
        <a:lstStyle/>
        <a:p>
          <a:endParaRPr lang="ru-RU"/>
        </a:p>
      </dgm:t>
    </dgm:pt>
    <dgm:pt modelId="{5798A331-2FE7-4614-B5E7-E8406560DFC2}">
      <dgm:prSet custT="1"/>
      <dgm:spPr>
        <a:xfrm>
          <a:off x="6437763" y="1449541"/>
          <a:ext cx="1771148" cy="2726922"/>
        </a:xfrm>
        <a:solidFill>
          <a:sysClr val="window" lastClr="FFFFFF"/>
        </a:solidFill>
        <a:ln w="38100" cap="flat" cmpd="sng" algn="ctr">
          <a:solidFill>
            <a:srgbClr val="DD8047">
              <a:lumMod val="75000"/>
            </a:srgbClr>
          </a:solidFill>
          <a:prstDash val="sysDash"/>
        </a:ln>
        <a:effectLst/>
      </dgm:spPr>
      <dgm:t>
        <a:bodyPr lIns="0" rIns="0" anchor="t"/>
        <a:lstStyle/>
        <a:p>
          <a:pPr>
            <a:spcAft>
              <a:spcPts val="600"/>
            </a:spcAft>
            <a:buNone/>
          </a:pPr>
          <a:r>
            <a:rPr lang="ru-RU" sz="24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Срок действия</a:t>
          </a:r>
        </a:p>
        <a:p>
          <a:pPr>
            <a:spcAft>
              <a:spcPts val="600"/>
            </a:spcAft>
            <a:buNone/>
          </a:pPr>
          <a:r>
            <a:rPr lang="ru-RU" sz="24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бессрочно</a:t>
          </a:r>
          <a:endParaRPr lang="ru-RU" sz="1800" b="1" dirty="0">
            <a:solidFill>
              <a:srgbClr val="061DCA"/>
            </a:solidFill>
            <a:latin typeface="Times New Roman" pitchFamily="18" charset="0"/>
            <a:ea typeface="+mn-ea"/>
            <a:cs typeface="Times New Roman" pitchFamily="18" charset="0"/>
          </a:endParaRPr>
        </a:p>
        <a:p>
          <a:pPr>
            <a:spcAft>
              <a:spcPts val="600"/>
            </a:spcAft>
            <a:buNone/>
          </a:pPr>
          <a:r>
            <a:rPr lang="ru-RU" sz="1800" b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или</a:t>
          </a:r>
        </a:p>
        <a:p>
          <a:pPr>
            <a:spcAft>
              <a:spcPct val="35000"/>
            </a:spcAft>
            <a:buNone/>
          </a:pP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до несчастного случая на </a:t>
          </a:r>
          <a:r>
            <a:rPr lang="ru-RU" sz="1800" b="1" i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произ-водстве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 (</a:t>
          </a:r>
          <a:r>
            <a:rPr lang="ru-RU" sz="1800" b="1" i="1" dirty="0" err="1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профза-болевания</a:t>
          </a:r>
          <a:r>
            <a:rPr lang="ru-RU" sz="1800" b="1" i="1" dirty="0">
              <a:solidFill>
                <a:srgbClr val="061DCA"/>
              </a:solidFill>
              <a:latin typeface="Times New Roman" pitchFamily="18" charset="0"/>
              <a:ea typeface="+mn-ea"/>
              <a:cs typeface="Times New Roman" pitchFamily="18" charset="0"/>
            </a:rPr>
            <a:t>) на рабочем месте</a:t>
          </a:r>
          <a:endParaRPr lang="ru-RU" sz="2400" b="1" i="1" dirty="0">
            <a:solidFill>
              <a:srgbClr val="061DCA"/>
            </a:solidFill>
            <a:latin typeface="Times New Roman" pitchFamily="18" charset="0"/>
            <a:ea typeface="+mn-ea"/>
            <a:cs typeface="Times New Roman" pitchFamily="18" charset="0"/>
          </a:endParaRPr>
        </a:p>
      </dgm:t>
    </dgm:pt>
    <dgm:pt modelId="{C061471D-30C0-4A9E-B70D-D44D7273BD6F}" type="sibTrans" cxnId="{D23C636C-92A2-4397-8C6A-0596CF6754A1}">
      <dgm:prSet/>
      <dgm:spPr/>
      <dgm:t>
        <a:bodyPr/>
        <a:lstStyle/>
        <a:p>
          <a:endParaRPr lang="ru-RU"/>
        </a:p>
      </dgm:t>
    </dgm:pt>
    <dgm:pt modelId="{78DD35F0-F005-492B-868B-540F3E9EFFCF}" type="sibTrans" cxnId="{0C2761BE-E15B-469B-83CA-9363E9BEFD3B}">
      <dgm:prSet/>
      <dgm:spPr/>
      <dgm:t>
        <a:bodyPr/>
        <a:lstStyle/>
        <a:p>
          <a:endParaRPr lang="ru-RU"/>
        </a:p>
      </dgm:t>
    </dgm:pt>
    <dgm:pt modelId="{CC9B7C5E-413C-43E3-AC5B-6F442A47AAF3}" type="pres">
      <dgm:prSet presAssocID="{5B2B30FE-4FA5-4A44-8B95-102C7B457EA2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F4963226-D6D3-4764-9F78-EA754AA5C4D8}" type="pres">
      <dgm:prSet presAssocID="{05D903C6-7DCF-413B-B230-E840D166A1F6}" presName="hierRoot1" presStyleCnt="0">
        <dgm:presLayoutVars>
          <dgm:hierBranch val="init"/>
        </dgm:presLayoutVars>
      </dgm:prSet>
      <dgm:spPr/>
    </dgm:pt>
    <dgm:pt modelId="{CAA37582-A232-4A2C-95C2-3DF2DF05E2CA}" type="pres">
      <dgm:prSet presAssocID="{05D903C6-7DCF-413B-B230-E840D166A1F6}" presName="rootComposite1" presStyleCnt="0"/>
      <dgm:spPr/>
    </dgm:pt>
    <dgm:pt modelId="{D4660440-38B6-4CD6-9A35-DA477CB0B165}" type="pres">
      <dgm:prSet presAssocID="{05D903C6-7DCF-413B-B230-E840D166A1F6}" presName="rootText1" presStyleLbl="node0" presStyleIdx="0" presStyleCnt="1" custScaleX="463045" custScaleY="78415" custLinFactY="-25598" custLinFactNeighborX="-217" custLinFactNeighborY="-100000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2F5DB3F4-2F47-409D-969A-69D81A6089D9}" type="pres">
      <dgm:prSet presAssocID="{05D903C6-7DCF-413B-B230-E840D166A1F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54D7A0C2-43BE-4798-B00F-C8E6953590D1}" type="pres">
      <dgm:prSet presAssocID="{05D903C6-7DCF-413B-B230-E840D166A1F6}" presName="hierChild2" presStyleCnt="0"/>
      <dgm:spPr/>
    </dgm:pt>
    <dgm:pt modelId="{D8445CEF-397A-48F5-B15B-40F6FA9900CE}" type="pres">
      <dgm:prSet presAssocID="{3B83EC5F-5039-4DDE-8324-664958C9CF1C}" presName="Name37" presStyleLbl="parChTrans1D2" presStyleIdx="0" presStyleCnt="4"/>
      <dgm:spPr>
        <a:custGeom>
          <a:avLst/>
          <a:gdLst/>
          <a:ahLst/>
          <a:cxnLst/>
          <a:rect l="0" t="0" r="0" b="0"/>
          <a:pathLst>
            <a:path>
              <a:moveTo>
                <a:pt x="3215038" y="0"/>
              </a:moveTo>
              <a:lnTo>
                <a:pt x="3215038" y="559765"/>
              </a:lnTo>
              <a:lnTo>
                <a:pt x="0" y="559765"/>
              </a:lnTo>
              <a:lnTo>
                <a:pt x="0" y="745736"/>
              </a:lnTo>
            </a:path>
          </a:pathLst>
        </a:custGeom>
      </dgm:spPr>
      <dgm:t>
        <a:bodyPr/>
        <a:lstStyle/>
        <a:p>
          <a:endParaRPr lang="ru-RU"/>
        </a:p>
      </dgm:t>
    </dgm:pt>
    <dgm:pt modelId="{C8F8B42D-C704-4141-B96A-4BA3FB7BD673}" type="pres">
      <dgm:prSet presAssocID="{F6801E4F-283A-4C67-B151-398AA24673B7}" presName="hierRoot2" presStyleCnt="0">
        <dgm:presLayoutVars>
          <dgm:hierBranch val="init"/>
        </dgm:presLayoutVars>
      </dgm:prSet>
      <dgm:spPr/>
    </dgm:pt>
    <dgm:pt modelId="{73DB010C-1513-4EE4-B40B-4310AEEEF93B}" type="pres">
      <dgm:prSet presAssocID="{F6801E4F-283A-4C67-B151-398AA24673B7}" presName="rootComposite" presStyleCnt="0"/>
      <dgm:spPr/>
    </dgm:pt>
    <dgm:pt modelId="{C46C42A9-DAA9-4890-BA09-6F9CE25186F3}" type="pres">
      <dgm:prSet presAssocID="{F6801E4F-283A-4C67-B151-398AA24673B7}" presName="rootText" presStyleLbl="node2" presStyleIdx="0" presStyleCnt="4" custScaleY="305194" custLinFactNeighborX="-240" custLinFactNeighborY="20763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4A4D259C-B6C7-40BF-8CA9-6B0490C92F1D}" type="pres">
      <dgm:prSet presAssocID="{F6801E4F-283A-4C67-B151-398AA24673B7}" presName="rootConnector" presStyleLbl="node2" presStyleIdx="0" presStyleCnt="4"/>
      <dgm:spPr/>
      <dgm:t>
        <a:bodyPr/>
        <a:lstStyle/>
        <a:p>
          <a:endParaRPr lang="ru-RU"/>
        </a:p>
      </dgm:t>
    </dgm:pt>
    <dgm:pt modelId="{826C3E84-E408-46A1-ACC5-7A721402BCF6}" type="pres">
      <dgm:prSet presAssocID="{F6801E4F-283A-4C67-B151-398AA24673B7}" presName="hierChild4" presStyleCnt="0"/>
      <dgm:spPr/>
    </dgm:pt>
    <dgm:pt modelId="{1150E13D-FDEB-4DB8-BF1E-8CDB88E272E8}" type="pres">
      <dgm:prSet presAssocID="{F6801E4F-283A-4C67-B151-398AA24673B7}" presName="hierChild5" presStyleCnt="0"/>
      <dgm:spPr/>
    </dgm:pt>
    <dgm:pt modelId="{4E763AF6-4887-4D78-AEC9-E2FDA5A05D20}" type="pres">
      <dgm:prSet presAssocID="{1DF8FE30-6EDF-4DA7-BC77-159535D85F2A}" presName="Name37" presStyleLbl="parChTrans1D2" presStyleIdx="1" presStyleCnt="4"/>
      <dgm:spPr>
        <a:custGeom>
          <a:avLst/>
          <a:gdLst/>
          <a:ahLst/>
          <a:cxnLst/>
          <a:rect l="0" t="0" r="0" b="0"/>
          <a:pathLst>
            <a:path>
              <a:moveTo>
                <a:pt x="1054790" y="0"/>
              </a:moveTo>
              <a:lnTo>
                <a:pt x="1054790" y="565817"/>
              </a:lnTo>
              <a:lnTo>
                <a:pt x="0" y="565817"/>
              </a:lnTo>
              <a:lnTo>
                <a:pt x="0" y="751788"/>
              </a:lnTo>
            </a:path>
          </a:pathLst>
        </a:custGeom>
      </dgm:spPr>
      <dgm:t>
        <a:bodyPr/>
        <a:lstStyle/>
        <a:p>
          <a:endParaRPr lang="ru-RU"/>
        </a:p>
      </dgm:t>
    </dgm:pt>
    <dgm:pt modelId="{E1DE713E-F0ED-4A18-8AA2-5F8DF2197559}" type="pres">
      <dgm:prSet presAssocID="{3E8855D9-D33B-44CC-B153-776B6312EFAA}" presName="hierRoot2" presStyleCnt="0">
        <dgm:presLayoutVars>
          <dgm:hierBranch val="init"/>
        </dgm:presLayoutVars>
      </dgm:prSet>
      <dgm:spPr/>
    </dgm:pt>
    <dgm:pt modelId="{4E8F386D-8543-4E8C-8619-7168C8363198}" type="pres">
      <dgm:prSet presAssocID="{3E8855D9-D33B-44CC-B153-776B6312EFAA}" presName="rootComposite" presStyleCnt="0"/>
      <dgm:spPr/>
    </dgm:pt>
    <dgm:pt modelId="{DED3048A-A0DC-4B80-B787-819E73D283EC}" type="pres">
      <dgm:prSet presAssocID="{3E8855D9-D33B-44CC-B153-776B6312EFAA}" presName="rootText" presStyleLbl="node2" presStyleIdx="1" presStyleCnt="4" custScaleY="308303" custLinFactNeighborX="729" custLinFactNeighborY="31132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788AC99E-8D06-4D0B-B68E-84C3EA414ADB}" type="pres">
      <dgm:prSet presAssocID="{3E8855D9-D33B-44CC-B153-776B6312EFAA}" presName="rootConnector" presStyleLbl="node2" presStyleIdx="1" presStyleCnt="4"/>
      <dgm:spPr/>
      <dgm:t>
        <a:bodyPr/>
        <a:lstStyle/>
        <a:p>
          <a:endParaRPr lang="ru-RU"/>
        </a:p>
      </dgm:t>
    </dgm:pt>
    <dgm:pt modelId="{DCCF51FD-3261-4387-A198-9CA637E63413}" type="pres">
      <dgm:prSet presAssocID="{3E8855D9-D33B-44CC-B153-776B6312EFAA}" presName="hierChild4" presStyleCnt="0"/>
      <dgm:spPr/>
    </dgm:pt>
    <dgm:pt modelId="{C8C68C45-1BE5-480F-8756-8F10A7018A0E}" type="pres">
      <dgm:prSet presAssocID="{3E8855D9-D33B-44CC-B153-776B6312EFAA}" presName="hierChild5" presStyleCnt="0"/>
      <dgm:spPr/>
    </dgm:pt>
    <dgm:pt modelId="{79EE3742-71DC-4845-9760-E179BDC0146D}" type="pres">
      <dgm:prSet presAssocID="{B0BE0BE7-8326-46CE-8378-94ECD8D48DF2}" presName="Name37" presStyleLbl="parChTrans1D2" presStyleIdx="2" presStyleCnt="4"/>
      <dgm:spPr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9156"/>
              </a:lnTo>
              <a:lnTo>
                <a:pt x="1105444" y="569156"/>
              </a:lnTo>
              <a:lnTo>
                <a:pt x="1105444" y="755126"/>
              </a:lnTo>
            </a:path>
          </a:pathLst>
        </a:custGeom>
      </dgm:spPr>
      <dgm:t>
        <a:bodyPr/>
        <a:lstStyle/>
        <a:p>
          <a:endParaRPr lang="ru-RU"/>
        </a:p>
      </dgm:t>
    </dgm:pt>
    <dgm:pt modelId="{8C301CC2-BFBA-4EF8-880E-96B049627857}" type="pres">
      <dgm:prSet presAssocID="{4BCD06E1-3002-495B-AC2B-CB6C8E688BFC}" presName="hierRoot2" presStyleCnt="0">
        <dgm:presLayoutVars>
          <dgm:hierBranch val="init"/>
        </dgm:presLayoutVars>
      </dgm:prSet>
      <dgm:spPr/>
    </dgm:pt>
    <dgm:pt modelId="{9E547E9E-2814-485C-8AB8-063B47B00758}" type="pres">
      <dgm:prSet presAssocID="{4BCD06E1-3002-495B-AC2B-CB6C8E688BFC}" presName="rootComposite" presStyleCnt="0"/>
      <dgm:spPr/>
    </dgm:pt>
    <dgm:pt modelId="{7AAC0249-7B56-48DC-A171-CE2AF7AE0E66}" type="pres">
      <dgm:prSet presAssocID="{4BCD06E1-3002-495B-AC2B-CB6C8E688BFC}" presName="rootText" presStyleLbl="node2" presStyleIdx="2" presStyleCnt="4" custScaleY="307926" custLinFactNeighborX="1697" custLinFactNeighborY="62974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EB48C107-E296-43F2-9DF2-256D1A960620}" type="pres">
      <dgm:prSet presAssocID="{4BCD06E1-3002-495B-AC2B-CB6C8E688BFC}" presName="rootConnector" presStyleLbl="node2" presStyleIdx="2" presStyleCnt="4"/>
      <dgm:spPr/>
      <dgm:t>
        <a:bodyPr/>
        <a:lstStyle/>
        <a:p>
          <a:endParaRPr lang="ru-RU"/>
        </a:p>
      </dgm:t>
    </dgm:pt>
    <dgm:pt modelId="{BDF7B0BA-62E6-4B8E-ADA2-293D8E1D7446}" type="pres">
      <dgm:prSet presAssocID="{4BCD06E1-3002-495B-AC2B-CB6C8E688BFC}" presName="hierChild4" presStyleCnt="0"/>
      <dgm:spPr/>
    </dgm:pt>
    <dgm:pt modelId="{D2B5C349-B1AB-4613-8507-759AAFF06FFD}" type="pres">
      <dgm:prSet presAssocID="{4BCD06E1-3002-495B-AC2B-CB6C8E688BFC}" presName="hierChild5" presStyleCnt="0"/>
      <dgm:spPr/>
    </dgm:pt>
    <dgm:pt modelId="{DC9CCA91-BBD5-4972-BD08-78B836AE0A2C}" type="pres">
      <dgm:prSet presAssocID="{A4A1197C-24FA-4865-A774-9B3E895DE856}" presName="Name37" presStyleLbl="parChTrans1D2" presStyleIdx="3" presStyleCnt="4"/>
      <dgm:spPr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9147"/>
              </a:lnTo>
              <a:lnTo>
                <a:pt x="3222724" y="569147"/>
              </a:lnTo>
              <a:lnTo>
                <a:pt x="3222724" y="755117"/>
              </a:lnTo>
            </a:path>
          </a:pathLst>
        </a:custGeom>
      </dgm:spPr>
      <dgm:t>
        <a:bodyPr/>
        <a:lstStyle/>
        <a:p>
          <a:endParaRPr lang="ru-RU"/>
        </a:p>
      </dgm:t>
    </dgm:pt>
    <dgm:pt modelId="{FCF81D90-D018-4B16-8A87-EC56781F1FC4}" type="pres">
      <dgm:prSet presAssocID="{5798A331-2FE7-4614-B5E7-E8406560DFC2}" presName="hierRoot2" presStyleCnt="0">
        <dgm:presLayoutVars>
          <dgm:hierBranch val="init"/>
        </dgm:presLayoutVars>
      </dgm:prSet>
      <dgm:spPr/>
    </dgm:pt>
    <dgm:pt modelId="{8FF1DB1F-2F00-43CE-807B-6E44F9BEC430}" type="pres">
      <dgm:prSet presAssocID="{5798A331-2FE7-4614-B5E7-E8406560DFC2}" presName="rootComposite" presStyleCnt="0"/>
      <dgm:spPr/>
    </dgm:pt>
    <dgm:pt modelId="{08C64AB4-FAB1-4604-8419-0A7AD91A0663}" type="pres">
      <dgm:prSet presAssocID="{5798A331-2FE7-4614-B5E7-E8406560DFC2}" presName="rootText" presStyleLbl="node2" presStyleIdx="3" presStyleCnt="4" custScaleY="307927" custLinFactNeighborX="2665" custLinFactNeighborY="71105">
        <dgm:presLayoutVars>
          <dgm:chPref val="3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B174113A-71D0-4585-A848-D21E40580D80}" type="pres">
      <dgm:prSet presAssocID="{5798A331-2FE7-4614-B5E7-E8406560DFC2}" presName="rootConnector" presStyleLbl="node2" presStyleIdx="3" presStyleCnt="4"/>
      <dgm:spPr/>
      <dgm:t>
        <a:bodyPr/>
        <a:lstStyle/>
        <a:p>
          <a:endParaRPr lang="ru-RU"/>
        </a:p>
      </dgm:t>
    </dgm:pt>
    <dgm:pt modelId="{3B59D7F3-C333-412D-A141-F19061F3D448}" type="pres">
      <dgm:prSet presAssocID="{5798A331-2FE7-4614-B5E7-E8406560DFC2}" presName="hierChild4" presStyleCnt="0"/>
      <dgm:spPr/>
    </dgm:pt>
    <dgm:pt modelId="{4BB8F1E7-7FA4-4438-AAD3-D1510B5B3F84}" type="pres">
      <dgm:prSet presAssocID="{5798A331-2FE7-4614-B5E7-E8406560DFC2}" presName="hierChild5" presStyleCnt="0"/>
      <dgm:spPr/>
    </dgm:pt>
    <dgm:pt modelId="{5A907D09-4EB0-4183-980B-2F59173FBBBD}" type="pres">
      <dgm:prSet presAssocID="{05D903C6-7DCF-413B-B230-E840D166A1F6}" presName="hierChild3" presStyleCnt="0"/>
      <dgm:spPr/>
    </dgm:pt>
  </dgm:ptLst>
  <dgm:cxnLst>
    <dgm:cxn modelId="{CB5633C0-5048-4F90-988B-9E937E18B7B5}" type="presOf" srcId="{5798A331-2FE7-4614-B5E7-E8406560DFC2}" destId="{B174113A-71D0-4585-A848-D21E40580D80}" srcOrd="1" destOrd="0" presId="urn:microsoft.com/office/officeart/2005/8/layout/orgChart1"/>
    <dgm:cxn modelId="{3A773C5C-12E4-4A77-AA1B-774E389083DF}" type="presOf" srcId="{B0BE0BE7-8326-46CE-8378-94ECD8D48DF2}" destId="{79EE3742-71DC-4845-9760-E179BDC0146D}" srcOrd="0" destOrd="0" presId="urn:microsoft.com/office/officeart/2005/8/layout/orgChart1"/>
    <dgm:cxn modelId="{1A7DA3F2-DC50-42C7-B1C6-D233344494E6}" type="presOf" srcId="{05D903C6-7DCF-413B-B230-E840D166A1F6}" destId="{2F5DB3F4-2F47-409D-969A-69D81A6089D9}" srcOrd="1" destOrd="0" presId="urn:microsoft.com/office/officeart/2005/8/layout/orgChart1"/>
    <dgm:cxn modelId="{D2CCF89A-B73C-4A6D-A21C-BDD8527F7C7B}" srcId="{05D903C6-7DCF-413B-B230-E840D166A1F6}" destId="{4BCD06E1-3002-495B-AC2B-CB6C8E688BFC}" srcOrd="2" destOrd="0" parTransId="{B0BE0BE7-8326-46CE-8378-94ECD8D48DF2}" sibTransId="{F6A96647-6549-47F2-B317-B176F156F637}"/>
    <dgm:cxn modelId="{EC1003A8-F39B-4AA5-96E3-DF952DCEFB24}" type="presOf" srcId="{05D903C6-7DCF-413B-B230-E840D166A1F6}" destId="{D4660440-38B6-4CD6-9A35-DA477CB0B165}" srcOrd="0" destOrd="0" presId="urn:microsoft.com/office/officeart/2005/8/layout/orgChart1"/>
    <dgm:cxn modelId="{D63B9F20-1E53-49B6-9097-7178F93D585B}" type="presOf" srcId="{4BCD06E1-3002-495B-AC2B-CB6C8E688BFC}" destId="{7AAC0249-7B56-48DC-A171-CE2AF7AE0E66}" srcOrd="0" destOrd="0" presId="urn:microsoft.com/office/officeart/2005/8/layout/orgChart1"/>
    <dgm:cxn modelId="{00C735FD-3D72-41C7-92BB-5F72163311DC}" type="presOf" srcId="{3E8855D9-D33B-44CC-B153-776B6312EFAA}" destId="{788AC99E-8D06-4D0B-B68E-84C3EA414ADB}" srcOrd="1" destOrd="0" presId="urn:microsoft.com/office/officeart/2005/8/layout/orgChart1"/>
    <dgm:cxn modelId="{59848DE8-ABAB-45C2-9A64-BF202A793DF3}" type="presOf" srcId="{F6801E4F-283A-4C67-B151-398AA24673B7}" destId="{C46C42A9-DAA9-4890-BA09-6F9CE25186F3}" srcOrd="0" destOrd="0" presId="urn:microsoft.com/office/officeart/2005/8/layout/orgChart1"/>
    <dgm:cxn modelId="{31686BEE-2DDB-47FE-8174-7D6EE7B3278B}" type="presOf" srcId="{1DF8FE30-6EDF-4DA7-BC77-159535D85F2A}" destId="{4E763AF6-4887-4D78-AEC9-E2FDA5A05D20}" srcOrd="0" destOrd="0" presId="urn:microsoft.com/office/officeart/2005/8/layout/orgChart1"/>
    <dgm:cxn modelId="{0D9CFACB-F2F0-4DEA-96D0-72AF1E6702E8}" type="presOf" srcId="{5798A331-2FE7-4614-B5E7-E8406560DFC2}" destId="{08C64AB4-FAB1-4604-8419-0A7AD91A0663}" srcOrd="0" destOrd="0" presId="urn:microsoft.com/office/officeart/2005/8/layout/orgChart1"/>
    <dgm:cxn modelId="{0C2761BE-E15B-469B-83CA-9363E9BEFD3B}" srcId="{5B2B30FE-4FA5-4A44-8B95-102C7B457EA2}" destId="{05D903C6-7DCF-413B-B230-E840D166A1F6}" srcOrd="0" destOrd="0" parTransId="{7385E9B2-3593-4B5C-AFF0-E2AC057C8644}" sibTransId="{78DD35F0-F005-492B-868B-540F3E9EFFCF}"/>
    <dgm:cxn modelId="{909389F9-3825-4A88-A1AA-35E892B8C6E5}" type="presOf" srcId="{F6801E4F-283A-4C67-B151-398AA24673B7}" destId="{4A4D259C-B6C7-40BF-8CA9-6B0490C92F1D}" srcOrd="1" destOrd="0" presId="urn:microsoft.com/office/officeart/2005/8/layout/orgChart1"/>
    <dgm:cxn modelId="{91314E79-39DF-417E-9479-87CD2565AB44}" type="presOf" srcId="{4BCD06E1-3002-495B-AC2B-CB6C8E688BFC}" destId="{EB48C107-E296-43F2-9DF2-256D1A960620}" srcOrd="1" destOrd="0" presId="urn:microsoft.com/office/officeart/2005/8/layout/orgChart1"/>
    <dgm:cxn modelId="{D23C636C-92A2-4397-8C6A-0596CF6754A1}" srcId="{05D903C6-7DCF-413B-B230-E840D166A1F6}" destId="{5798A331-2FE7-4614-B5E7-E8406560DFC2}" srcOrd="3" destOrd="0" parTransId="{A4A1197C-24FA-4865-A774-9B3E895DE856}" sibTransId="{C061471D-30C0-4A9E-B70D-D44D7273BD6F}"/>
    <dgm:cxn modelId="{001993CF-A638-430A-9375-95E8EE5A0D36}" type="presOf" srcId="{3B83EC5F-5039-4DDE-8324-664958C9CF1C}" destId="{D8445CEF-397A-48F5-B15B-40F6FA9900CE}" srcOrd="0" destOrd="0" presId="urn:microsoft.com/office/officeart/2005/8/layout/orgChart1"/>
    <dgm:cxn modelId="{2A5CDF27-DBDE-4627-8516-31CD7AF8B92E}" type="presOf" srcId="{5B2B30FE-4FA5-4A44-8B95-102C7B457EA2}" destId="{CC9B7C5E-413C-43E3-AC5B-6F442A47AAF3}" srcOrd="0" destOrd="0" presId="urn:microsoft.com/office/officeart/2005/8/layout/orgChart1"/>
    <dgm:cxn modelId="{670651D8-7478-4C5D-A620-AC3707F564DC}" type="presOf" srcId="{3E8855D9-D33B-44CC-B153-776B6312EFAA}" destId="{DED3048A-A0DC-4B80-B787-819E73D283EC}" srcOrd="0" destOrd="0" presId="urn:microsoft.com/office/officeart/2005/8/layout/orgChart1"/>
    <dgm:cxn modelId="{08D46ED4-405A-4230-968D-01155EAB98E5}" srcId="{05D903C6-7DCF-413B-B230-E840D166A1F6}" destId="{F6801E4F-283A-4C67-B151-398AA24673B7}" srcOrd="0" destOrd="0" parTransId="{3B83EC5F-5039-4DDE-8324-664958C9CF1C}" sibTransId="{2433B3BF-E5BC-4694-89D7-94F2EC315D12}"/>
    <dgm:cxn modelId="{55309947-8725-46E8-894F-544C1404FAAC}" srcId="{05D903C6-7DCF-413B-B230-E840D166A1F6}" destId="{3E8855D9-D33B-44CC-B153-776B6312EFAA}" srcOrd="1" destOrd="0" parTransId="{1DF8FE30-6EDF-4DA7-BC77-159535D85F2A}" sibTransId="{86BB6665-F79C-4466-B39A-21ACF6F7D8EC}"/>
    <dgm:cxn modelId="{836B05F4-23A1-420D-B082-AA26529F4BCF}" type="presOf" srcId="{A4A1197C-24FA-4865-A774-9B3E895DE856}" destId="{DC9CCA91-BBD5-4972-BD08-78B836AE0A2C}" srcOrd="0" destOrd="0" presId="urn:microsoft.com/office/officeart/2005/8/layout/orgChart1"/>
    <dgm:cxn modelId="{A035CEE9-7178-4924-98AB-27EF13E178E5}" type="presParOf" srcId="{CC9B7C5E-413C-43E3-AC5B-6F442A47AAF3}" destId="{F4963226-D6D3-4764-9F78-EA754AA5C4D8}" srcOrd="0" destOrd="0" presId="urn:microsoft.com/office/officeart/2005/8/layout/orgChart1"/>
    <dgm:cxn modelId="{A815787B-3D76-4400-A822-BB3649E1A2CE}" type="presParOf" srcId="{F4963226-D6D3-4764-9F78-EA754AA5C4D8}" destId="{CAA37582-A232-4A2C-95C2-3DF2DF05E2CA}" srcOrd="0" destOrd="0" presId="urn:microsoft.com/office/officeart/2005/8/layout/orgChart1"/>
    <dgm:cxn modelId="{00BC0E8C-DC5B-4CA4-8C68-551CBCF4939F}" type="presParOf" srcId="{CAA37582-A232-4A2C-95C2-3DF2DF05E2CA}" destId="{D4660440-38B6-4CD6-9A35-DA477CB0B165}" srcOrd="0" destOrd="0" presId="urn:microsoft.com/office/officeart/2005/8/layout/orgChart1"/>
    <dgm:cxn modelId="{C7DA607C-C574-4E68-B920-69F4826DC68F}" type="presParOf" srcId="{CAA37582-A232-4A2C-95C2-3DF2DF05E2CA}" destId="{2F5DB3F4-2F47-409D-969A-69D81A6089D9}" srcOrd="1" destOrd="0" presId="urn:microsoft.com/office/officeart/2005/8/layout/orgChart1"/>
    <dgm:cxn modelId="{A87FF975-9BAE-4140-8AC0-BEE0D89A1502}" type="presParOf" srcId="{F4963226-D6D3-4764-9F78-EA754AA5C4D8}" destId="{54D7A0C2-43BE-4798-B00F-C8E6953590D1}" srcOrd="1" destOrd="0" presId="urn:microsoft.com/office/officeart/2005/8/layout/orgChart1"/>
    <dgm:cxn modelId="{55AFEE8A-BFEF-40BB-B204-398FD1B8A2DA}" type="presParOf" srcId="{54D7A0C2-43BE-4798-B00F-C8E6953590D1}" destId="{D8445CEF-397A-48F5-B15B-40F6FA9900CE}" srcOrd="0" destOrd="0" presId="urn:microsoft.com/office/officeart/2005/8/layout/orgChart1"/>
    <dgm:cxn modelId="{D1F6E327-3CED-463D-B5B2-B8569CB8D990}" type="presParOf" srcId="{54D7A0C2-43BE-4798-B00F-C8E6953590D1}" destId="{C8F8B42D-C704-4141-B96A-4BA3FB7BD673}" srcOrd="1" destOrd="0" presId="urn:microsoft.com/office/officeart/2005/8/layout/orgChart1"/>
    <dgm:cxn modelId="{C79E514C-4252-44F9-9971-FD81B669EEBE}" type="presParOf" srcId="{C8F8B42D-C704-4141-B96A-4BA3FB7BD673}" destId="{73DB010C-1513-4EE4-B40B-4310AEEEF93B}" srcOrd="0" destOrd="0" presId="urn:microsoft.com/office/officeart/2005/8/layout/orgChart1"/>
    <dgm:cxn modelId="{21B6C077-A24C-4118-9227-0F62B5856F64}" type="presParOf" srcId="{73DB010C-1513-4EE4-B40B-4310AEEEF93B}" destId="{C46C42A9-DAA9-4890-BA09-6F9CE25186F3}" srcOrd="0" destOrd="0" presId="urn:microsoft.com/office/officeart/2005/8/layout/orgChart1"/>
    <dgm:cxn modelId="{E2AB0A07-951B-433A-B874-566912530C7F}" type="presParOf" srcId="{73DB010C-1513-4EE4-B40B-4310AEEEF93B}" destId="{4A4D259C-B6C7-40BF-8CA9-6B0490C92F1D}" srcOrd="1" destOrd="0" presId="urn:microsoft.com/office/officeart/2005/8/layout/orgChart1"/>
    <dgm:cxn modelId="{CB4D68E0-E5A3-44DE-BCEB-6EAC67C6F3C7}" type="presParOf" srcId="{C8F8B42D-C704-4141-B96A-4BA3FB7BD673}" destId="{826C3E84-E408-46A1-ACC5-7A721402BCF6}" srcOrd="1" destOrd="0" presId="urn:microsoft.com/office/officeart/2005/8/layout/orgChart1"/>
    <dgm:cxn modelId="{954F1905-347C-4141-AB4E-A1E65CECB544}" type="presParOf" srcId="{C8F8B42D-C704-4141-B96A-4BA3FB7BD673}" destId="{1150E13D-FDEB-4DB8-BF1E-8CDB88E272E8}" srcOrd="2" destOrd="0" presId="urn:microsoft.com/office/officeart/2005/8/layout/orgChart1"/>
    <dgm:cxn modelId="{13DED000-5477-4023-BC35-761BB55E38FA}" type="presParOf" srcId="{54D7A0C2-43BE-4798-B00F-C8E6953590D1}" destId="{4E763AF6-4887-4D78-AEC9-E2FDA5A05D20}" srcOrd="2" destOrd="0" presId="urn:microsoft.com/office/officeart/2005/8/layout/orgChart1"/>
    <dgm:cxn modelId="{220BF9FC-CA58-46EF-BFCD-788611506FB2}" type="presParOf" srcId="{54D7A0C2-43BE-4798-B00F-C8E6953590D1}" destId="{E1DE713E-F0ED-4A18-8AA2-5F8DF2197559}" srcOrd="3" destOrd="0" presId="urn:microsoft.com/office/officeart/2005/8/layout/orgChart1"/>
    <dgm:cxn modelId="{DBAA8FF8-FF69-4693-9CF8-111AE014431E}" type="presParOf" srcId="{E1DE713E-F0ED-4A18-8AA2-5F8DF2197559}" destId="{4E8F386D-8543-4E8C-8619-7168C8363198}" srcOrd="0" destOrd="0" presId="urn:microsoft.com/office/officeart/2005/8/layout/orgChart1"/>
    <dgm:cxn modelId="{F9656C43-0F9F-4BCA-B395-B564263E3F6D}" type="presParOf" srcId="{4E8F386D-8543-4E8C-8619-7168C8363198}" destId="{DED3048A-A0DC-4B80-B787-819E73D283EC}" srcOrd="0" destOrd="0" presId="urn:microsoft.com/office/officeart/2005/8/layout/orgChart1"/>
    <dgm:cxn modelId="{7D78D957-35F3-4A5A-ABC4-77956F72C5D5}" type="presParOf" srcId="{4E8F386D-8543-4E8C-8619-7168C8363198}" destId="{788AC99E-8D06-4D0B-B68E-84C3EA414ADB}" srcOrd="1" destOrd="0" presId="urn:microsoft.com/office/officeart/2005/8/layout/orgChart1"/>
    <dgm:cxn modelId="{9A816435-6E68-4C9E-8493-095F2B8F0440}" type="presParOf" srcId="{E1DE713E-F0ED-4A18-8AA2-5F8DF2197559}" destId="{DCCF51FD-3261-4387-A198-9CA637E63413}" srcOrd="1" destOrd="0" presId="urn:microsoft.com/office/officeart/2005/8/layout/orgChart1"/>
    <dgm:cxn modelId="{C317DE1E-8C80-40D5-A636-A4062DEF2597}" type="presParOf" srcId="{E1DE713E-F0ED-4A18-8AA2-5F8DF2197559}" destId="{C8C68C45-1BE5-480F-8756-8F10A7018A0E}" srcOrd="2" destOrd="0" presId="urn:microsoft.com/office/officeart/2005/8/layout/orgChart1"/>
    <dgm:cxn modelId="{4C5B3A90-563B-4B80-9ABD-F5C76CE1863C}" type="presParOf" srcId="{54D7A0C2-43BE-4798-B00F-C8E6953590D1}" destId="{79EE3742-71DC-4845-9760-E179BDC0146D}" srcOrd="4" destOrd="0" presId="urn:microsoft.com/office/officeart/2005/8/layout/orgChart1"/>
    <dgm:cxn modelId="{A024A7C9-A1C1-4E65-81AC-0341DC1EACAC}" type="presParOf" srcId="{54D7A0C2-43BE-4798-B00F-C8E6953590D1}" destId="{8C301CC2-BFBA-4EF8-880E-96B049627857}" srcOrd="5" destOrd="0" presId="urn:microsoft.com/office/officeart/2005/8/layout/orgChart1"/>
    <dgm:cxn modelId="{274075B3-3008-4C53-AB25-3C61BE7CFFD5}" type="presParOf" srcId="{8C301CC2-BFBA-4EF8-880E-96B049627857}" destId="{9E547E9E-2814-485C-8AB8-063B47B00758}" srcOrd="0" destOrd="0" presId="urn:microsoft.com/office/officeart/2005/8/layout/orgChart1"/>
    <dgm:cxn modelId="{CDC19EA1-BC23-4BB2-ACE4-FE8A28C634E9}" type="presParOf" srcId="{9E547E9E-2814-485C-8AB8-063B47B00758}" destId="{7AAC0249-7B56-48DC-A171-CE2AF7AE0E66}" srcOrd="0" destOrd="0" presId="urn:microsoft.com/office/officeart/2005/8/layout/orgChart1"/>
    <dgm:cxn modelId="{A5A24331-E0EC-474D-9C52-08066AB0EB45}" type="presParOf" srcId="{9E547E9E-2814-485C-8AB8-063B47B00758}" destId="{EB48C107-E296-43F2-9DF2-256D1A960620}" srcOrd="1" destOrd="0" presId="urn:microsoft.com/office/officeart/2005/8/layout/orgChart1"/>
    <dgm:cxn modelId="{CF585457-29BF-4F04-8D57-F864CB05B3D2}" type="presParOf" srcId="{8C301CC2-BFBA-4EF8-880E-96B049627857}" destId="{BDF7B0BA-62E6-4B8E-ADA2-293D8E1D7446}" srcOrd="1" destOrd="0" presId="urn:microsoft.com/office/officeart/2005/8/layout/orgChart1"/>
    <dgm:cxn modelId="{219425AA-E4B6-4271-BCCA-FB345CD6085B}" type="presParOf" srcId="{8C301CC2-BFBA-4EF8-880E-96B049627857}" destId="{D2B5C349-B1AB-4613-8507-759AAFF06FFD}" srcOrd="2" destOrd="0" presId="urn:microsoft.com/office/officeart/2005/8/layout/orgChart1"/>
    <dgm:cxn modelId="{05D7D098-EC97-46F9-9953-10C857FFCC11}" type="presParOf" srcId="{54D7A0C2-43BE-4798-B00F-C8E6953590D1}" destId="{DC9CCA91-BBD5-4972-BD08-78B836AE0A2C}" srcOrd="6" destOrd="0" presId="urn:microsoft.com/office/officeart/2005/8/layout/orgChart1"/>
    <dgm:cxn modelId="{B2CA3DD8-CD75-4C39-9E7D-06D0444A59AF}" type="presParOf" srcId="{54D7A0C2-43BE-4798-B00F-C8E6953590D1}" destId="{FCF81D90-D018-4B16-8A87-EC56781F1FC4}" srcOrd="7" destOrd="0" presId="urn:microsoft.com/office/officeart/2005/8/layout/orgChart1"/>
    <dgm:cxn modelId="{F04388C4-40A1-4B5C-9588-27EB5DFE5005}" type="presParOf" srcId="{FCF81D90-D018-4B16-8A87-EC56781F1FC4}" destId="{8FF1DB1F-2F00-43CE-807B-6E44F9BEC430}" srcOrd="0" destOrd="0" presId="urn:microsoft.com/office/officeart/2005/8/layout/orgChart1"/>
    <dgm:cxn modelId="{300D084B-833E-425C-BD5B-47FEA43F305E}" type="presParOf" srcId="{8FF1DB1F-2F00-43CE-807B-6E44F9BEC430}" destId="{08C64AB4-FAB1-4604-8419-0A7AD91A0663}" srcOrd="0" destOrd="0" presId="urn:microsoft.com/office/officeart/2005/8/layout/orgChart1"/>
    <dgm:cxn modelId="{91C41CD5-3F56-4DA3-B916-9E46C4AE62B0}" type="presParOf" srcId="{8FF1DB1F-2F00-43CE-807B-6E44F9BEC430}" destId="{B174113A-71D0-4585-A848-D21E40580D80}" srcOrd="1" destOrd="0" presId="urn:microsoft.com/office/officeart/2005/8/layout/orgChart1"/>
    <dgm:cxn modelId="{8938FB45-23A2-4543-A32F-E2A263C153FC}" type="presParOf" srcId="{FCF81D90-D018-4B16-8A87-EC56781F1FC4}" destId="{3B59D7F3-C333-412D-A141-F19061F3D448}" srcOrd="1" destOrd="0" presId="urn:microsoft.com/office/officeart/2005/8/layout/orgChart1"/>
    <dgm:cxn modelId="{E1F6645A-A80A-4871-BFBA-5C3A868C6158}" type="presParOf" srcId="{FCF81D90-D018-4B16-8A87-EC56781F1FC4}" destId="{4BB8F1E7-7FA4-4438-AAD3-D1510B5B3F84}" srcOrd="2" destOrd="0" presId="urn:microsoft.com/office/officeart/2005/8/layout/orgChart1"/>
    <dgm:cxn modelId="{44DF77B0-9408-4298-A6CE-718B953A14A7}" type="presParOf" srcId="{F4963226-D6D3-4764-9F78-EA754AA5C4D8}" destId="{5A907D09-4EB0-4183-980B-2F59173FBBBD}" srcOrd="2" destOrd="0" presId="urn:microsoft.com/office/officeart/2005/8/layout/orgChar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1B584C-2474-4C6C-855D-8EE6874DCB0B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00677C-AE92-40B9-A985-3BC48CA7539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00677C-AE92-40B9-A985-3BC48CA7539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BFE9B-2658-414D-A824-7DA0921E7657}" type="datetime1">
              <a:rPr lang="en-US" smtClean="0"/>
              <a:pPr/>
              <a:t>4/8/2022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ownload Free png Risk Png (105+ images in Collection) Page 2 - DLPNG.com">
            <a:extLst>
              <a:ext uri="{FF2B5EF4-FFF2-40B4-BE49-F238E27FC236}">
                <a16:creationId xmlns:a16="http://schemas.microsoft.com/office/drawing/2014/main" xmlns="" id="{97DF6152-8C67-477A-9235-18BD4CA2D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6135" y="2134992"/>
            <a:ext cx="4194328" cy="285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Заголовок 1">
            <a:extLst>
              <a:ext uri="{FF2B5EF4-FFF2-40B4-BE49-F238E27FC236}">
                <a16:creationId xmlns:a16="http://schemas.microsoft.com/office/drawing/2014/main" xmlns="" id="{1CB3306A-02B4-4C3F-BA19-72DE118E16BC}"/>
              </a:ext>
            </a:extLst>
          </p:cNvPr>
          <p:cNvSpPr txBox="1">
            <a:spLocks/>
          </p:cNvSpPr>
          <p:nvPr/>
        </p:nvSpPr>
        <p:spPr>
          <a:xfrm>
            <a:off x="874739" y="98335"/>
            <a:ext cx="8269261" cy="17739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ru-RU" sz="4800" dirty="0">
                <a:solidFill>
                  <a:schemeClr val="accent5"/>
                </a:solidFill>
                <a:latin typeface="Trebuchet MS" panose="020B0603020202020204" pitchFamily="34" charset="0"/>
              </a:rPr>
              <a:t>Оценка </a:t>
            </a:r>
          </a:p>
          <a:p>
            <a:pPr algn="ctr">
              <a:lnSpc>
                <a:spcPct val="100000"/>
              </a:lnSpc>
            </a:pPr>
            <a:r>
              <a:rPr lang="ru-RU" sz="4800" dirty="0">
                <a:solidFill>
                  <a:schemeClr val="accent5"/>
                </a:solidFill>
                <a:latin typeface="Trebuchet MS" panose="020B0603020202020204" pitchFamily="34" charset="0"/>
              </a:rPr>
              <a:t>профессиональных </a:t>
            </a:r>
          </a:p>
          <a:p>
            <a:pPr algn="ctr">
              <a:lnSpc>
                <a:spcPct val="100000"/>
              </a:lnSpc>
            </a:pPr>
            <a:r>
              <a:rPr lang="ru-RU" sz="4800" dirty="0">
                <a:solidFill>
                  <a:schemeClr val="accent5"/>
                </a:solidFill>
                <a:latin typeface="Trebuchet MS" panose="020B0603020202020204" pitchFamily="34" charset="0"/>
              </a:rPr>
              <a:t>рисков</a:t>
            </a:r>
          </a:p>
        </p:txBody>
      </p:sp>
    </p:spTree>
    <p:extLst>
      <p:ext uri="{BB962C8B-B14F-4D97-AF65-F5344CB8AC3E}">
        <p14:creationId xmlns:p14="http://schemas.microsoft.com/office/powerpoint/2010/main" xmlns="" val="2399436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F9CC17C-3965-46F3-BF6D-A998055AB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2535" y="344044"/>
            <a:ext cx="7784891" cy="440232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Новая редакция раздела 10 ТК РФ </a:t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</a:br>
            <a:r>
              <a:rPr lang="ru-RU" sz="1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ст.214 Трудового Кодекса РФ</a:t>
            </a:r>
            <a:br>
              <a:rPr lang="ru-RU" sz="18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</a:b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Trebuchet MS" panose="020B0603020202020204" pitchFamily="34" charset="0"/>
              </a:rPr>
              <a:t> работодатель обязан обеспечить:</a:t>
            </a:r>
          </a:p>
        </p:txBody>
      </p:sp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xmlns="" id="{52D59916-FE23-47BF-95B1-B1361CA874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1503748970"/>
              </p:ext>
            </p:extLst>
          </p:nvPr>
        </p:nvGraphicFramePr>
        <p:xfrm>
          <a:off x="925415" y="1168959"/>
          <a:ext cx="5905042" cy="35643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098" name="Picture 2" descr="Оценка профессиональных рисков – что делать с результатами?">
            <a:extLst>
              <a:ext uri="{FF2B5EF4-FFF2-40B4-BE49-F238E27FC236}">
                <a16:creationId xmlns:a16="http://schemas.microsoft.com/office/drawing/2014/main" xmlns="" id="{1941CC3F-5B2A-4C6C-ABAC-59657951F3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8511" r="36770"/>
          <a:stretch/>
        </p:blipFill>
        <p:spPr bwMode="auto">
          <a:xfrm>
            <a:off x="6830457" y="2571750"/>
            <a:ext cx="2071172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55216310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0">
            <a:extLst>
              <a:ext uri="{FF2B5EF4-FFF2-40B4-BE49-F238E27FC236}">
                <a16:creationId xmlns:a16="http://schemas.microsoft.com/office/drawing/2014/main" xmlns="" id="{017D1B69-4327-4AAF-8448-8B2A48E4C332}"/>
              </a:ext>
            </a:extLst>
          </p:cNvPr>
          <p:cNvSpPr/>
          <p:nvPr/>
        </p:nvSpPr>
        <p:spPr>
          <a:xfrm>
            <a:off x="1071538" y="1071552"/>
            <a:ext cx="3582415" cy="1124712"/>
          </a:xfrm>
          <a:custGeom>
            <a:avLst/>
            <a:gdLst>
              <a:gd name="connsiteX0" fmla="*/ 14224 w 3582415"/>
              <a:gd name="connsiteY0" fmla="*/ 1500632 h 1499616"/>
              <a:gd name="connsiteX1" fmla="*/ 3589528 w 3582415"/>
              <a:gd name="connsiteY1" fmla="*/ 1500632 h 1499616"/>
              <a:gd name="connsiteX2" fmla="*/ 3589528 w 3582415"/>
              <a:gd name="connsiteY2" fmla="*/ 19304 h 1499616"/>
              <a:gd name="connsiteX3" fmla="*/ 14224 w 3582415"/>
              <a:gd name="connsiteY3" fmla="*/ 19304 h 1499616"/>
              <a:gd name="connsiteX4" fmla="*/ 14224 w 3582415"/>
              <a:gd name="connsiteY4" fmla="*/ 1500632 h 1499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2415" h="1499616">
                <a:moveTo>
                  <a:pt x="14224" y="1500632"/>
                </a:moveTo>
                <a:lnTo>
                  <a:pt x="3589528" y="1500632"/>
                </a:lnTo>
                <a:lnTo>
                  <a:pt x="3589528" y="19304"/>
                </a:lnTo>
                <a:lnTo>
                  <a:pt x="14224" y="19304"/>
                </a:lnTo>
                <a:lnTo>
                  <a:pt x="14224" y="1500632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27432">
            <a:solidFill>
              <a:srgbClr val="329865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Freeform 21">
            <a:extLst>
              <a:ext uri="{FF2B5EF4-FFF2-40B4-BE49-F238E27FC236}">
                <a16:creationId xmlns:a16="http://schemas.microsoft.com/office/drawing/2014/main" xmlns="" id="{31E7977D-36B7-49EC-83D3-77A0B6A45FBD}"/>
              </a:ext>
            </a:extLst>
          </p:cNvPr>
          <p:cNvSpPr/>
          <p:nvPr/>
        </p:nvSpPr>
        <p:spPr>
          <a:xfrm>
            <a:off x="2618855" y="2480099"/>
            <a:ext cx="648716" cy="486537"/>
          </a:xfrm>
          <a:custGeom>
            <a:avLst/>
            <a:gdLst>
              <a:gd name="connsiteX0" fmla="*/ 20955 w 648716"/>
              <a:gd name="connsiteY0" fmla="*/ 233680 h 648716"/>
              <a:gd name="connsiteX1" fmla="*/ 235711 w 648716"/>
              <a:gd name="connsiteY1" fmla="*/ 233680 h 648716"/>
              <a:gd name="connsiteX2" fmla="*/ 235711 w 648716"/>
              <a:gd name="connsiteY2" fmla="*/ 18923 h 648716"/>
              <a:gd name="connsiteX3" fmla="*/ 437895 w 648716"/>
              <a:gd name="connsiteY3" fmla="*/ 18923 h 648716"/>
              <a:gd name="connsiteX4" fmla="*/ 437895 w 648716"/>
              <a:gd name="connsiteY4" fmla="*/ 233680 h 648716"/>
              <a:gd name="connsiteX5" fmla="*/ 652652 w 648716"/>
              <a:gd name="connsiteY5" fmla="*/ 233680 h 648716"/>
              <a:gd name="connsiteX6" fmla="*/ 652652 w 648716"/>
              <a:gd name="connsiteY6" fmla="*/ 435864 h 648716"/>
              <a:gd name="connsiteX7" fmla="*/ 437895 w 648716"/>
              <a:gd name="connsiteY7" fmla="*/ 435864 h 648716"/>
              <a:gd name="connsiteX8" fmla="*/ 437895 w 648716"/>
              <a:gd name="connsiteY8" fmla="*/ 650621 h 648716"/>
              <a:gd name="connsiteX9" fmla="*/ 235711 w 648716"/>
              <a:gd name="connsiteY9" fmla="*/ 650621 h 648716"/>
              <a:gd name="connsiteX10" fmla="*/ 235711 w 648716"/>
              <a:gd name="connsiteY10" fmla="*/ 435864 h 648716"/>
              <a:gd name="connsiteX11" fmla="*/ 20955 w 648716"/>
              <a:gd name="connsiteY11" fmla="*/ 435864 h 648716"/>
              <a:gd name="connsiteX12" fmla="*/ 20955 w 648716"/>
              <a:gd name="connsiteY12" fmla="*/ 233680 h 6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8716" h="648716">
                <a:moveTo>
                  <a:pt x="20955" y="233680"/>
                </a:moveTo>
                <a:lnTo>
                  <a:pt x="235711" y="233680"/>
                </a:lnTo>
                <a:lnTo>
                  <a:pt x="235711" y="18923"/>
                </a:lnTo>
                <a:lnTo>
                  <a:pt x="437895" y="18923"/>
                </a:lnTo>
                <a:lnTo>
                  <a:pt x="437895" y="233680"/>
                </a:lnTo>
                <a:lnTo>
                  <a:pt x="652652" y="233680"/>
                </a:lnTo>
                <a:lnTo>
                  <a:pt x="652652" y="435864"/>
                </a:lnTo>
                <a:lnTo>
                  <a:pt x="437895" y="435864"/>
                </a:lnTo>
                <a:lnTo>
                  <a:pt x="437895" y="650621"/>
                </a:lnTo>
                <a:lnTo>
                  <a:pt x="235711" y="650621"/>
                </a:lnTo>
                <a:lnTo>
                  <a:pt x="235711" y="435864"/>
                </a:lnTo>
                <a:lnTo>
                  <a:pt x="20955" y="435864"/>
                </a:lnTo>
                <a:lnTo>
                  <a:pt x="20955" y="233680"/>
                </a:lnTo>
                <a:close/>
              </a:path>
            </a:pathLst>
          </a:custGeom>
          <a:solidFill>
            <a:srgbClr val="32986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22">
            <a:extLst>
              <a:ext uri="{FF2B5EF4-FFF2-40B4-BE49-F238E27FC236}">
                <a16:creationId xmlns:a16="http://schemas.microsoft.com/office/drawing/2014/main" xmlns="" id="{11FC9C0D-0D1F-4F61-AD02-4D2DF053F1DD}"/>
              </a:ext>
            </a:extLst>
          </p:cNvPr>
          <p:cNvSpPr/>
          <p:nvPr/>
        </p:nvSpPr>
        <p:spPr>
          <a:xfrm>
            <a:off x="2618855" y="2480099"/>
            <a:ext cx="648716" cy="486537"/>
          </a:xfrm>
          <a:custGeom>
            <a:avLst/>
            <a:gdLst>
              <a:gd name="connsiteX0" fmla="*/ 20955 w 648716"/>
              <a:gd name="connsiteY0" fmla="*/ 233680 h 648716"/>
              <a:gd name="connsiteX1" fmla="*/ 235711 w 648716"/>
              <a:gd name="connsiteY1" fmla="*/ 233680 h 648716"/>
              <a:gd name="connsiteX2" fmla="*/ 235711 w 648716"/>
              <a:gd name="connsiteY2" fmla="*/ 18923 h 648716"/>
              <a:gd name="connsiteX3" fmla="*/ 437895 w 648716"/>
              <a:gd name="connsiteY3" fmla="*/ 18923 h 648716"/>
              <a:gd name="connsiteX4" fmla="*/ 437895 w 648716"/>
              <a:gd name="connsiteY4" fmla="*/ 233680 h 648716"/>
              <a:gd name="connsiteX5" fmla="*/ 652652 w 648716"/>
              <a:gd name="connsiteY5" fmla="*/ 233680 h 648716"/>
              <a:gd name="connsiteX6" fmla="*/ 652652 w 648716"/>
              <a:gd name="connsiteY6" fmla="*/ 435864 h 648716"/>
              <a:gd name="connsiteX7" fmla="*/ 437895 w 648716"/>
              <a:gd name="connsiteY7" fmla="*/ 435864 h 648716"/>
              <a:gd name="connsiteX8" fmla="*/ 437895 w 648716"/>
              <a:gd name="connsiteY8" fmla="*/ 650621 h 648716"/>
              <a:gd name="connsiteX9" fmla="*/ 235711 w 648716"/>
              <a:gd name="connsiteY9" fmla="*/ 650621 h 648716"/>
              <a:gd name="connsiteX10" fmla="*/ 235711 w 648716"/>
              <a:gd name="connsiteY10" fmla="*/ 435864 h 648716"/>
              <a:gd name="connsiteX11" fmla="*/ 20955 w 648716"/>
              <a:gd name="connsiteY11" fmla="*/ 435864 h 648716"/>
              <a:gd name="connsiteX12" fmla="*/ 20955 w 648716"/>
              <a:gd name="connsiteY12" fmla="*/ 233680 h 648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48716" h="648716">
                <a:moveTo>
                  <a:pt x="20955" y="233680"/>
                </a:moveTo>
                <a:lnTo>
                  <a:pt x="235711" y="233680"/>
                </a:lnTo>
                <a:lnTo>
                  <a:pt x="235711" y="18923"/>
                </a:lnTo>
                <a:lnTo>
                  <a:pt x="437895" y="18923"/>
                </a:lnTo>
                <a:lnTo>
                  <a:pt x="437895" y="233680"/>
                </a:lnTo>
                <a:lnTo>
                  <a:pt x="652652" y="233680"/>
                </a:lnTo>
                <a:lnTo>
                  <a:pt x="652652" y="435864"/>
                </a:lnTo>
                <a:lnTo>
                  <a:pt x="437895" y="435864"/>
                </a:lnTo>
                <a:lnTo>
                  <a:pt x="437895" y="650621"/>
                </a:lnTo>
                <a:lnTo>
                  <a:pt x="235711" y="650621"/>
                </a:lnTo>
                <a:lnTo>
                  <a:pt x="235711" y="435864"/>
                </a:lnTo>
                <a:lnTo>
                  <a:pt x="20955" y="435864"/>
                </a:lnTo>
                <a:lnTo>
                  <a:pt x="20955" y="233680"/>
                </a:lnTo>
                <a:close/>
              </a:path>
            </a:pathLst>
          </a:custGeom>
          <a:solidFill>
            <a:srgbClr val="000027">
              <a:alpha val="0"/>
            </a:srgbClr>
          </a:solidFill>
          <a:ln w="9153">
            <a:solidFill>
              <a:srgbClr val="329865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reeform 23">
            <a:extLst>
              <a:ext uri="{FF2B5EF4-FFF2-40B4-BE49-F238E27FC236}">
                <a16:creationId xmlns:a16="http://schemas.microsoft.com/office/drawing/2014/main" xmlns="" id="{5A425EB4-8DBD-499A-9C2C-D9B06466E46B}"/>
              </a:ext>
            </a:extLst>
          </p:cNvPr>
          <p:cNvSpPr/>
          <p:nvPr/>
        </p:nvSpPr>
        <p:spPr>
          <a:xfrm>
            <a:off x="1018656" y="3127799"/>
            <a:ext cx="3849115" cy="1124712"/>
          </a:xfrm>
          <a:custGeom>
            <a:avLst/>
            <a:gdLst>
              <a:gd name="connsiteX0" fmla="*/ 25908 w 3849115"/>
              <a:gd name="connsiteY0" fmla="*/ 1501140 h 1499616"/>
              <a:gd name="connsiteX1" fmla="*/ 3857243 w 3849115"/>
              <a:gd name="connsiteY1" fmla="*/ 1501140 h 1499616"/>
              <a:gd name="connsiteX2" fmla="*/ 3857243 w 3849115"/>
              <a:gd name="connsiteY2" fmla="*/ 19812 h 1499616"/>
              <a:gd name="connsiteX3" fmla="*/ 25908 w 3849115"/>
              <a:gd name="connsiteY3" fmla="*/ 19812 h 1499616"/>
              <a:gd name="connsiteX4" fmla="*/ 25908 w 3849115"/>
              <a:gd name="connsiteY4" fmla="*/ 1501140 h 1499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49115" h="1499616">
                <a:moveTo>
                  <a:pt x="25908" y="1501140"/>
                </a:moveTo>
                <a:lnTo>
                  <a:pt x="3857243" y="1501140"/>
                </a:lnTo>
                <a:lnTo>
                  <a:pt x="3857243" y="19812"/>
                </a:lnTo>
                <a:lnTo>
                  <a:pt x="25908" y="19812"/>
                </a:lnTo>
                <a:lnTo>
                  <a:pt x="25908" y="1501140"/>
                </a:lnTo>
                <a:close/>
              </a:path>
            </a:pathLst>
          </a:custGeom>
          <a:solidFill>
            <a:srgbClr val="000025">
              <a:alpha val="0"/>
            </a:srgbClr>
          </a:solidFill>
          <a:ln w="27432">
            <a:solidFill>
              <a:srgbClr val="329865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reeform 24">
            <a:extLst>
              <a:ext uri="{FF2B5EF4-FFF2-40B4-BE49-F238E27FC236}">
                <a16:creationId xmlns:a16="http://schemas.microsoft.com/office/drawing/2014/main" xmlns="" id="{ECE0647B-5528-4D21-80BC-F4E7A959E608}"/>
              </a:ext>
            </a:extLst>
          </p:cNvPr>
          <p:cNvSpPr/>
          <p:nvPr/>
        </p:nvSpPr>
        <p:spPr>
          <a:xfrm>
            <a:off x="5069956" y="2508674"/>
            <a:ext cx="483616" cy="419862"/>
          </a:xfrm>
          <a:custGeom>
            <a:avLst/>
            <a:gdLst>
              <a:gd name="connsiteX0" fmla="*/ 25400 w 483616"/>
              <a:gd name="connsiteY0" fmla="*/ 132080 h 559816"/>
              <a:gd name="connsiteX1" fmla="*/ 258571 w 483616"/>
              <a:gd name="connsiteY1" fmla="*/ 132080 h 559816"/>
              <a:gd name="connsiteX2" fmla="*/ 258571 w 483616"/>
              <a:gd name="connsiteY2" fmla="*/ 22352 h 559816"/>
              <a:gd name="connsiteX3" fmla="*/ 491744 w 483616"/>
              <a:gd name="connsiteY3" fmla="*/ 296672 h 559816"/>
              <a:gd name="connsiteX4" fmla="*/ 258571 w 483616"/>
              <a:gd name="connsiteY4" fmla="*/ 570992 h 559816"/>
              <a:gd name="connsiteX5" fmla="*/ 258571 w 483616"/>
              <a:gd name="connsiteY5" fmla="*/ 461264 h 559816"/>
              <a:gd name="connsiteX6" fmla="*/ 25400 w 483616"/>
              <a:gd name="connsiteY6" fmla="*/ 461264 h 559816"/>
              <a:gd name="connsiteX7" fmla="*/ 25400 w 483616"/>
              <a:gd name="connsiteY7" fmla="*/ 132080 h 55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616" h="559816">
                <a:moveTo>
                  <a:pt x="25400" y="132080"/>
                </a:moveTo>
                <a:lnTo>
                  <a:pt x="258571" y="132080"/>
                </a:lnTo>
                <a:lnTo>
                  <a:pt x="258571" y="22352"/>
                </a:lnTo>
                <a:lnTo>
                  <a:pt x="491744" y="296672"/>
                </a:lnTo>
                <a:lnTo>
                  <a:pt x="258571" y="570992"/>
                </a:lnTo>
                <a:lnTo>
                  <a:pt x="258571" y="461264"/>
                </a:lnTo>
                <a:lnTo>
                  <a:pt x="25400" y="461264"/>
                </a:lnTo>
                <a:lnTo>
                  <a:pt x="25400" y="132080"/>
                </a:lnTo>
                <a:close/>
              </a:path>
            </a:pathLst>
          </a:custGeom>
          <a:solidFill>
            <a:srgbClr val="329865">
              <a:alpha val="100000"/>
            </a:srgbClr>
          </a:solidFill>
          <a:ln w="12700">
            <a:solidFill>
              <a:srgbClr val="000000">
                <a:alpha val="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25">
            <a:extLst>
              <a:ext uri="{FF2B5EF4-FFF2-40B4-BE49-F238E27FC236}">
                <a16:creationId xmlns:a16="http://schemas.microsoft.com/office/drawing/2014/main" xmlns="" id="{1FF7D4D6-6445-4340-9CA3-6E70004727AF}"/>
              </a:ext>
            </a:extLst>
          </p:cNvPr>
          <p:cNvSpPr/>
          <p:nvPr/>
        </p:nvSpPr>
        <p:spPr>
          <a:xfrm>
            <a:off x="5069956" y="2508674"/>
            <a:ext cx="483616" cy="419862"/>
          </a:xfrm>
          <a:custGeom>
            <a:avLst/>
            <a:gdLst>
              <a:gd name="connsiteX0" fmla="*/ 25400 w 483616"/>
              <a:gd name="connsiteY0" fmla="*/ 132080 h 559816"/>
              <a:gd name="connsiteX1" fmla="*/ 258571 w 483616"/>
              <a:gd name="connsiteY1" fmla="*/ 132080 h 559816"/>
              <a:gd name="connsiteX2" fmla="*/ 258571 w 483616"/>
              <a:gd name="connsiteY2" fmla="*/ 22352 h 559816"/>
              <a:gd name="connsiteX3" fmla="*/ 491744 w 483616"/>
              <a:gd name="connsiteY3" fmla="*/ 296672 h 559816"/>
              <a:gd name="connsiteX4" fmla="*/ 258571 w 483616"/>
              <a:gd name="connsiteY4" fmla="*/ 570992 h 559816"/>
              <a:gd name="connsiteX5" fmla="*/ 258571 w 483616"/>
              <a:gd name="connsiteY5" fmla="*/ 461264 h 559816"/>
              <a:gd name="connsiteX6" fmla="*/ 25400 w 483616"/>
              <a:gd name="connsiteY6" fmla="*/ 461264 h 559816"/>
              <a:gd name="connsiteX7" fmla="*/ 25400 w 483616"/>
              <a:gd name="connsiteY7" fmla="*/ 132080 h 559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3616" h="559816">
                <a:moveTo>
                  <a:pt x="25400" y="132080"/>
                </a:moveTo>
                <a:lnTo>
                  <a:pt x="258571" y="132080"/>
                </a:lnTo>
                <a:lnTo>
                  <a:pt x="258571" y="22352"/>
                </a:lnTo>
                <a:lnTo>
                  <a:pt x="491744" y="296672"/>
                </a:lnTo>
                <a:lnTo>
                  <a:pt x="258571" y="570992"/>
                </a:lnTo>
                <a:lnTo>
                  <a:pt x="258571" y="461264"/>
                </a:lnTo>
                <a:lnTo>
                  <a:pt x="25400" y="461264"/>
                </a:lnTo>
                <a:lnTo>
                  <a:pt x="25400" y="132080"/>
                </a:lnTo>
                <a:close/>
              </a:path>
            </a:pathLst>
          </a:custGeom>
          <a:solidFill>
            <a:srgbClr val="000029">
              <a:alpha val="0"/>
            </a:srgbClr>
          </a:solidFill>
          <a:ln w="9153">
            <a:solidFill>
              <a:srgbClr val="329865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26">
            <a:extLst>
              <a:ext uri="{FF2B5EF4-FFF2-40B4-BE49-F238E27FC236}">
                <a16:creationId xmlns:a16="http://schemas.microsoft.com/office/drawing/2014/main" xmlns="" id="{E06381AE-B78C-4058-AB18-A81492E8BABF}"/>
              </a:ext>
            </a:extLst>
          </p:cNvPr>
          <p:cNvSpPr/>
          <p:nvPr/>
        </p:nvSpPr>
        <p:spPr>
          <a:xfrm>
            <a:off x="5743056" y="1603798"/>
            <a:ext cx="2972816" cy="2229612"/>
          </a:xfrm>
          <a:custGeom>
            <a:avLst/>
            <a:gdLst>
              <a:gd name="connsiteX0" fmla="*/ 19811 w 2972816"/>
              <a:gd name="connsiteY0" fmla="*/ 1503172 h 2972816"/>
              <a:gd name="connsiteX1" fmla="*/ 1501139 w 2972816"/>
              <a:gd name="connsiteY1" fmla="*/ 21844 h 2972816"/>
              <a:gd name="connsiteX2" fmla="*/ 2982467 w 2972816"/>
              <a:gd name="connsiteY2" fmla="*/ 1503172 h 2972816"/>
              <a:gd name="connsiteX3" fmla="*/ 1501139 w 2972816"/>
              <a:gd name="connsiteY3" fmla="*/ 2984500 h 2972816"/>
              <a:gd name="connsiteX4" fmla="*/ 19811 w 2972816"/>
              <a:gd name="connsiteY4" fmla="*/ 1503172 h 2972816"/>
              <a:gd name="connsiteX5" fmla="*/ 19811 w 2972816"/>
              <a:gd name="connsiteY5" fmla="*/ 1503172 h 29728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972816" h="2972816">
                <a:moveTo>
                  <a:pt x="19811" y="1503172"/>
                </a:moveTo>
                <a:cubicBezTo>
                  <a:pt x="19811" y="685038"/>
                  <a:pt x="683005" y="21844"/>
                  <a:pt x="1501139" y="21844"/>
                </a:cubicBezTo>
                <a:cubicBezTo>
                  <a:pt x="2319273" y="21844"/>
                  <a:pt x="2982467" y="685038"/>
                  <a:pt x="2982467" y="1503172"/>
                </a:cubicBezTo>
                <a:cubicBezTo>
                  <a:pt x="2982467" y="2321306"/>
                  <a:pt x="2319273" y="2984500"/>
                  <a:pt x="1501139" y="2984500"/>
                </a:cubicBezTo>
                <a:cubicBezTo>
                  <a:pt x="683005" y="2984500"/>
                  <a:pt x="19811" y="2321306"/>
                  <a:pt x="19811" y="1503172"/>
                </a:cubicBezTo>
                <a:lnTo>
                  <a:pt x="19811" y="1503172"/>
                </a:lnTo>
                <a:close/>
              </a:path>
            </a:pathLst>
          </a:custGeom>
          <a:solidFill>
            <a:srgbClr val="000028">
              <a:alpha val="0"/>
            </a:srgbClr>
          </a:solidFill>
          <a:ln w="27432">
            <a:solidFill>
              <a:srgbClr val="329865">
                <a:alpha val="10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28">
            <a:extLst>
              <a:ext uri="{FF2B5EF4-FFF2-40B4-BE49-F238E27FC236}">
                <a16:creationId xmlns:a16="http://schemas.microsoft.com/office/drawing/2014/main" xmlns="" id="{8C40B795-D026-48D5-8C5D-7174E98D1AA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313032" y="1903646"/>
            <a:ext cx="1859280" cy="1560195"/>
          </a:xfrm>
          <a:prstGeom prst="rect">
            <a:avLst/>
          </a:prstGeom>
        </p:spPr>
      </p:pic>
      <p:sp>
        <p:nvSpPr>
          <p:cNvPr id="10" name="TextBox 28">
            <a:extLst>
              <a:ext uri="{FF2B5EF4-FFF2-40B4-BE49-F238E27FC236}">
                <a16:creationId xmlns:a16="http://schemas.microsoft.com/office/drawing/2014/main" xmlns="" id="{6B2FC0CF-145D-43FF-91DB-975F6A263050}"/>
              </a:ext>
            </a:extLst>
          </p:cNvPr>
          <p:cNvSpPr txBox="1"/>
          <p:nvPr/>
        </p:nvSpPr>
        <p:spPr>
          <a:xfrm>
            <a:off x="1000100" y="-357208"/>
            <a:ext cx="6924864" cy="47306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indent="587387">
              <a:lnSpc>
                <a:spcPct val="100000"/>
              </a:lnSpc>
            </a:pPr>
            <a:endParaRPr lang="ru-RU" altLang="zh-CN" sz="2400" b="1" dirty="0" smtClean="0">
              <a:latin typeface="Arial"/>
              <a:ea typeface="Arial"/>
            </a:endParaRPr>
          </a:p>
          <a:p>
            <a:pPr marL="0" indent="587387">
              <a:lnSpc>
                <a:spcPct val="100000"/>
              </a:lnSpc>
            </a:pPr>
            <a:endParaRPr lang="ru-RU" altLang="zh-CN" sz="2400" b="1" dirty="0" smtClean="0">
              <a:latin typeface="Arial"/>
              <a:ea typeface="Arial"/>
            </a:endParaRPr>
          </a:p>
          <a:p>
            <a:pPr marL="0" indent="587387">
              <a:lnSpc>
                <a:spcPct val="100000"/>
              </a:lnSpc>
            </a:pPr>
            <a:r>
              <a:rPr lang="en-US" altLang="zh-CN" sz="2400" b="1" dirty="0" smtClean="0">
                <a:latin typeface="Arial"/>
                <a:ea typeface="Arial"/>
              </a:rPr>
              <a:t>ОЦЕНКА</a:t>
            </a:r>
            <a:r>
              <a:rPr lang="en-US" altLang="zh-CN" sz="2400" b="1" spc="-135" dirty="0" smtClean="0">
                <a:latin typeface="Arial"/>
                <a:cs typeface="Arial"/>
              </a:rPr>
              <a:t> </a:t>
            </a:r>
            <a:r>
              <a:rPr lang="en-US" altLang="zh-CN" sz="2400" b="1" dirty="0">
                <a:latin typeface="Arial"/>
                <a:ea typeface="Arial"/>
              </a:rPr>
              <a:t>ПРОФЕССИОНАЛЬНЫХ</a:t>
            </a:r>
            <a:r>
              <a:rPr lang="en-US" altLang="zh-CN" sz="2400" b="1" spc="-144" dirty="0">
                <a:latin typeface="Arial"/>
                <a:cs typeface="Arial"/>
              </a:rPr>
              <a:t> </a:t>
            </a:r>
            <a:r>
              <a:rPr lang="en-US" altLang="zh-CN" sz="2400" b="1" dirty="0">
                <a:latin typeface="Arial"/>
                <a:ea typeface="Arial"/>
              </a:rPr>
              <a:t>РИСКОВ</a:t>
            </a:r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 marL="0" indent="214718">
              <a:lnSpc>
                <a:spcPct val="100000"/>
              </a:lnSpc>
            </a:pPr>
            <a:r>
              <a:rPr lang="en-US" altLang="zh-CN" sz="2250" b="1" spc="-30" dirty="0" err="1" smtClean="0">
                <a:solidFill>
                  <a:srgbClr val="FE0000"/>
                </a:solidFill>
                <a:latin typeface="Arial"/>
                <a:ea typeface="Arial"/>
              </a:rPr>
              <a:t>Статья</a:t>
            </a:r>
            <a:r>
              <a:rPr lang="en-US" altLang="zh-CN" sz="2250" b="1" spc="-5" dirty="0" smtClean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spc="-25" dirty="0">
                <a:solidFill>
                  <a:srgbClr val="FE0000"/>
                </a:solidFill>
                <a:latin typeface="Arial"/>
                <a:ea typeface="Arial"/>
              </a:rPr>
              <a:t>21</a:t>
            </a:r>
            <a:r>
              <a:rPr lang="ru-RU" altLang="zh-CN" sz="2250" b="1" spc="-25" dirty="0">
                <a:solidFill>
                  <a:srgbClr val="FE0000"/>
                </a:solidFill>
                <a:latin typeface="Arial"/>
                <a:ea typeface="Arial"/>
              </a:rPr>
              <a:t>4</a:t>
            </a:r>
            <a:r>
              <a:rPr lang="en-US" altLang="zh-CN" sz="2250" b="1" spc="-15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spc="-30" dirty="0">
                <a:solidFill>
                  <a:srgbClr val="FE0000"/>
                </a:solidFill>
                <a:latin typeface="Arial"/>
                <a:ea typeface="Arial"/>
              </a:rPr>
              <a:t>Трудового</a:t>
            </a:r>
          </a:p>
          <a:p>
            <a:pPr marL="0" indent="342734">
              <a:lnSpc>
                <a:spcPct val="86666"/>
              </a:lnSpc>
            </a:pPr>
            <a:r>
              <a:rPr lang="en-US" altLang="zh-CN" sz="2250" b="1" spc="-25" dirty="0">
                <a:solidFill>
                  <a:srgbClr val="FE0000"/>
                </a:solidFill>
                <a:latin typeface="Arial"/>
                <a:ea typeface="Arial"/>
              </a:rPr>
              <a:t>кодекса</a:t>
            </a:r>
            <a:r>
              <a:rPr lang="en-US" altLang="zh-CN" sz="2250" b="1" spc="-225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spc="-25" dirty="0">
                <a:solidFill>
                  <a:srgbClr val="FE0000"/>
                </a:solidFill>
                <a:latin typeface="Arial"/>
                <a:ea typeface="Arial"/>
              </a:rPr>
              <a:t>Российской</a:t>
            </a:r>
          </a:p>
          <a:p>
            <a:pPr marL="0" indent="956068">
              <a:lnSpc>
                <a:spcPct val="100000"/>
              </a:lnSpc>
            </a:pPr>
            <a:r>
              <a:rPr lang="en-US" altLang="zh-CN" sz="2250" b="1" spc="-20" dirty="0">
                <a:solidFill>
                  <a:srgbClr val="FE0000"/>
                </a:solidFill>
                <a:latin typeface="Arial"/>
                <a:ea typeface="Arial"/>
              </a:rPr>
              <a:t>Федер</a:t>
            </a:r>
            <a:r>
              <a:rPr lang="en-US" altLang="zh-CN" sz="2250" b="1" spc="-15" dirty="0">
                <a:solidFill>
                  <a:srgbClr val="FE0000"/>
                </a:solidFill>
                <a:latin typeface="Arial"/>
                <a:ea typeface="Arial"/>
              </a:rPr>
              <a:t>ации</a:t>
            </a:r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000"/>
              </a:lnSpc>
            </a:pPr>
            <a:endParaRPr lang="en-US" dirty="0"/>
          </a:p>
          <a:p>
            <a:pPr>
              <a:lnSpc>
                <a:spcPts val="1555"/>
              </a:lnSpc>
            </a:pPr>
            <a:endParaRPr lang="en-US" dirty="0"/>
          </a:p>
          <a:p>
            <a:pPr marL="0">
              <a:lnSpc>
                <a:spcPct val="100000"/>
              </a:lnSpc>
            </a:pPr>
            <a:r>
              <a:rPr lang="en-US" altLang="zh-CN" sz="2250" b="1" spc="-35" dirty="0">
                <a:solidFill>
                  <a:srgbClr val="FE0000"/>
                </a:solidFill>
                <a:latin typeface="Arial"/>
                <a:ea typeface="Arial"/>
              </a:rPr>
              <a:t>Приказ</a:t>
            </a:r>
            <a:r>
              <a:rPr lang="en-US" altLang="zh-CN" sz="2250" b="1" spc="-20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spc="-34" dirty="0">
                <a:solidFill>
                  <a:srgbClr val="FE0000"/>
                </a:solidFill>
                <a:latin typeface="Arial"/>
                <a:ea typeface="Arial"/>
              </a:rPr>
              <a:t>Минтруда</a:t>
            </a:r>
            <a:r>
              <a:rPr lang="en-US" altLang="zh-CN" sz="2250" b="1" spc="-30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spc="-34" dirty="0">
                <a:solidFill>
                  <a:srgbClr val="FE0000"/>
                </a:solidFill>
                <a:latin typeface="Arial"/>
                <a:ea typeface="Arial"/>
              </a:rPr>
              <a:t>России</a:t>
            </a:r>
          </a:p>
          <a:p>
            <a:pPr>
              <a:lnSpc>
                <a:spcPts val="465"/>
              </a:lnSpc>
            </a:pPr>
            <a:endParaRPr lang="en-US" dirty="0"/>
          </a:p>
          <a:p>
            <a:pPr marL="0" indent="338632">
              <a:lnSpc>
                <a:spcPct val="100000"/>
              </a:lnSpc>
            </a:pPr>
            <a:r>
              <a:rPr lang="en-US" altLang="zh-CN" sz="2250" b="1" dirty="0" err="1">
                <a:solidFill>
                  <a:srgbClr val="FE0000"/>
                </a:solidFill>
                <a:latin typeface="Arial"/>
                <a:ea typeface="Arial"/>
              </a:rPr>
              <a:t>от</a:t>
            </a:r>
            <a:r>
              <a:rPr lang="en-US" altLang="zh-CN" sz="2250" b="1" spc="-160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ru-RU" altLang="zh-CN" sz="2250" b="1" spc="-160" dirty="0">
                <a:solidFill>
                  <a:srgbClr val="FE0000"/>
                </a:solidFill>
                <a:latin typeface="Arial"/>
                <a:cs typeface="Arial"/>
              </a:rPr>
              <a:t>22</a:t>
            </a:r>
            <a:r>
              <a:rPr lang="en-US" altLang="zh-CN" sz="2250" b="1" dirty="0">
                <a:solidFill>
                  <a:srgbClr val="FE0000"/>
                </a:solidFill>
                <a:latin typeface="Arial"/>
                <a:ea typeface="Arial"/>
              </a:rPr>
              <a:t>.0</a:t>
            </a:r>
            <a:r>
              <a:rPr lang="ru-RU" altLang="zh-CN" sz="2250" b="1" dirty="0">
                <a:solidFill>
                  <a:srgbClr val="FE0000"/>
                </a:solidFill>
                <a:latin typeface="Arial"/>
                <a:ea typeface="Arial"/>
              </a:rPr>
              <a:t>9</a:t>
            </a:r>
            <a:r>
              <a:rPr lang="en-US" altLang="zh-CN" sz="2250" b="1" dirty="0">
                <a:solidFill>
                  <a:srgbClr val="FE0000"/>
                </a:solidFill>
                <a:latin typeface="Arial"/>
                <a:ea typeface="Arial"/>
              </a:rPr>
              <a:t>.20</a:t>
            </a:r>
            <a:r>
              <a:rPr lang="ru-RU" altLang="zh-CN" sz="2250" b="1" dirty="0">
                <a:solidFill>
                  <a:srgbClr val="FE0000"/>
                </a:solidFill>
                <a:latin typeface="Arial"/>
                <a:ea typeface="Arial"/>
              </a:rPr>
              <a:t>21</a:t>
            </a:r>
            <a:r>
              <a:rPr lang="en-US" altLang="zh-CN" sz="2250" b="1" spc="-164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en-US" altLang="zh-CN" sz="2250" b="1" dirty="0">
                <a:solidFill>
                  <a:srgbClr val="FE0000"/>
                </a:solidFill>
                <a:latin typeface="Arial"/>
                <a:ea typeface="Arial"/>
              </a:rPr>
              <a:t>№</a:t>
            </a:r>
            <a:r>
              <a:rPr lang="en-US" altLang="zh-CN" sz="2250" b="1" spc="-164" dirty="0">
                <a:solidFill>
                  <a:srgbClr val="FE0000"/>
                </a:solidFill>
                <a:latin typeface="Arial"/>
                <a:cs typeface="Arial"/>
              </a:rPr>
              <a:t> </a:t>
            </a:r>
            <a:r>
              <a:rPr lang="ru-RU" altLang="zh-CN" sz="2250" b="1" spc="-164" dirty="0">
                <a:solidFill>
                  <a:srgbClr val="FE0000"/>
                </a:solidFill>
                <a:latin typeface="Arial"/>
                <a:cs typeface="Arial"/>
              </a:rPr>
              <a:t>650</a:t>
            </a:r>
            <a:r>
              <a:rPr lang="en-US" altLang="zh-CN" sz="2250" b="1" dirty="0">
                <a:solidFill>
                  <a:srgbClr val="FE0000"/>
                </a:solidFill>
                <a:latin typeface="Arial"/>
                <a:ea typeface="Arial"/>
              </a:rPr>
              <a:t>н</a:t>
            </a:r>
          </a:p>
        </p:txBody>
      </p:sp>
    </p:spTree>
    <p:extLst>
      <p:ext uri="{BB962C8B-B14F-4D97-AF65-F5344CB8AC3E}">
        <p14:creationId xmlns:p14="http://schemas.microsoft.com/office/powerpoint/2010/main" xmlns="" val="2941437264"/>
      </p:ext>
    </p:extLst>
  </p:cSld>
  <p:clrMapOvr>
    <a:masterClrMapping/>
  </p:clrMapOvr>
  <p:transition spd="slow">
    <p:cov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A60B1BF-2959-4907-B838-FEDD53162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3382" y="0"/>
            <a:ext cx="7319607" cy="108806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70C0"/>
                </a:solidFill>
                <a:latin typeface="Trebuchet MS" panose="020B0603020202020204" pitchFamily="34" charset="0"/>
              </a:rPr>
              <a:t>Основные этапы проведения оценки профессиональных рисков</a:t>
            </a:r>
          </a:p>
        </p:txBody>
      </p:sp>
      <p:graphicFrame>
        <p:nvGraphicFramePr>
          <p:cNvPr id="7" name="Объект 3">
            <a:extLst>
              <a:ext uri="{FF2B5EF4-FFF2-40B4-BE49-F238E27FC236}">
                <a16:creationId xmlns:a16="http://schemas.microsoft.com/office/drawing/2014/main" xmlns="" id="{A78D51FF-00C3-4AD6-8F52-230BCDEFB9E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567668832"/>
              </p:ext>
            </p:extLst>
          </p:nvPr>
        </p:nvGraphicFramePr>
        <p:xfrm>
          <a:off x="500034" y="1257547"/>
          <a:ext cx="8019489" cy="38859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210406633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xmlns="" id="{05E77128-38FB-4AF9-B44C-F1E1AF2F5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3213" y="142275"/>
            <a:ext cx="7705197" cy="1088068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  <a:t>В комиссию по оценке рисков рекомендуется включать:</a:t>
            </a:r>
            <a:br>
              <a:rPr lang="ru-RU" sz="4000" b="1" dirty="0">
                <a:solidFill>
                  <a:schemeClr val="accent6">
                    <a:lumMod val="75000"/>
                  </a:schemeClr>
                </a:solidFill>
              </a:rPr>
            </a:br>
            <a:endParaRPr lang="ru-RU" sz="40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4">
            <a:extLst>
              <a:ext uri="{FF2B5EF4-FFF2-40B4-BE49-F238E27FC236}">
                <a16:creationId xmlns:a16="http://schemas.microsoft.com/office/drawing/2014/main" xmlns="" id="{71677813-2153-43CB-8077-D5691676A4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64025713"/>
              </p:ext>
            </p:extLst>
          </p:nvPr>
        </p:nvGraphicFramePr>
        <p:xfrm>
          <a:off x="880534" y="1379068"/>
          <a:ext cx="5096933" cy="3017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471E0C0B-6C26-46B0-BC12-CC0A18450E66}"/>
              </a:ext>
            </a:extLst>
          </p:cNvPr>
          <p:cNvSpPr/>
          <p:nvPr/>
        </p:nvSpPr>
        <p:spPr>
          <a:xfrm>
            <a:off x="5907794" y="3379009"/>
            <a:ext cx="30434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Возглавляет комиссию один из членов высшего руководства организацией, например технический руководитель (главный инженер)</a:t>
            </a:r>
          </a:p>
        </p:txBody>
      </p:sp>
      <p:pic>
        <p:nvPicPr>
          <p:cNvPr id="6" name="Picture 2" descr="https://www.shareicon.net/data/512x512/2015/11/24/677297_tools_512x512.png">
            <a:extLst>
              <a:ext uri="{FF2B5EF4-FFF2-40B4-BE49-F238E27FC236}">
                <a16:creationId xmlns:a16="http://schemas.microsoft.com/office/drawing/2014/main" xmlns="" id="{2865634F-7B04-427D-98CF-102872081B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96207" y="1230342"/>
            <a:ext cx="2666587" cy="1999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337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20550" y="106322"/>
            <a:ext cx="778023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 err="1">
                <a:latin typeface="Times New Roman"/>
                <a:cs typeface="Times New Roman"/>
              </a:rPr>
              <a:t>Определить</a:t>
            </a:r>
            <a:r>
              <a:rPr sz="1800" b="1" spc="30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перечень </a:t>
            </a:r>
            <a:r>
              <a:rPr sz="1800" b="1" spc="-15" dirty="0">
                <a:latin typeface="Times New Roman"/>
                <a:cs typeface="Times New Roman"/>
              </a:rPr>
              <a:t>рабочих</a:t>
            </a:r>
            <a:r>
              <a:rPr sz="1800" b="1" spc="10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мест</a:t>
            </a:r>
            <a:r>
              <a:rPr sz="1800" b="1" spc="5" dirty="0">
                <a:latin typeface="Times New Roman"/>
                <a:cs typeface="Times New Roman"/>
              </a:rPr>
              <a:t> </a:t>
            </a:r>
            <a:r>
              <a:rPr sz="1800" b="1" spc="-15" dirty="0">
                <a:latin typeface="Times New Roman"/>
                <a:cs typeface="Times New Roman"/>
              </a:rPr>
              <a:t>подлежащих</a:t>
            </a:r>
            <a:r>
              <a:rPr sz="1800" b="1" spc="45" dirty="0">
                <a:latin typeface="Times New Roman"/>
                <a:cs typeface="Times New Roman"/>
              </a:rPr>
              <a:t> </a:t>
            </a:r>
            <a:r>
              <a:rPr sz="1800" b="1" spc="-10" dirty="0">
                <a:latin typeface="Times New Roman"/>
                <a:cs typeface="Times New Roman"/>
              </a:rPr>
              <a:t>оценке</a:t>
            </a:r>
            <a:r>
              <a:rPr sz="1800" b="1" spc="60" dirty="0">
                <a:latin typeface="Times New Roman"/>
                <a:cs typeface="Times New Roman"/>
              </a:rPr>
              <a:t> </a:t>
            </a:r>
            <a:r>
              <a:rPr sz="1800" b="1" spc="-15" dirty="0">
                <a:latin typeface="Times New Roman"/>
                <a:cs typeface="Times New Roman"/>
              </a:rPr>
              <a:t>профрисков</a:t>
            </a:r>
            <a:endParaRPr sz="1800" dirty="0">
              <a:latin typeface="Times New Roman"/>
              <a:cs typeface="Times New Roman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220550" y="482629"/>
            <a:ext cx="7099545" cy="446365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307012" y="120426"/>
            <a:ext cx="705479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2400" spc="-5" dirty="0" err="1"/>
              <a:t>Провести</a:t>
            </a:r>
            <a:r>
              <a:rPr sz="2400" spc="10" dirty="0"/>
              <a:t> </a:t>
            </a:r>
            <a:r>
              <a:rPr sz="2400" spc="-10" dirty="0"/>
              <a:t>идентификацию</a:t>
            </a:r>
            <a:r>
              <a:rPr sz="2400" spc="65" dirty="0"/>
              <a:t> </a:t>
            </a:r>
            <a:r>
              <a:rPr sz="2400" spc="-5" dirty="0"/>
              <a:t>опасностей</a:t>
            </a:r>
            <a:r>
              <a:rPr sz="2400" spc="20" dirty="0"/>
              <a:t> </a:t>
            </a:r>
            <a:r>
              <a:rPr sz="2400" dirty="0"/>
              <a:t>и </a:t>
            </a:r>
            <a:r>
              <a:rPr sz="2400" spc="-10" dirty="0"/>
              <a:t>оценку</a:t>
            </a:r>
            <a:r>
              <a:rPr sz="2400" spc="15" dirty="0"/>
              <a:t> </a:t>
            </a:r>
            <a:r>
              <a:rPr sz="2400" spc="-5" dirty="0"/>
              <a:t>профессиональных</a:t>
            </a:r>
            <a:r>
              <a:rPr sz="2400" spc="20" dirty="0"/>
              <a:t> </a:t>
            </a:r>
            <a:r>
              <a:rPr sz="2400" spc="-15" dirty="0"/>
              <a:t>рисков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42428" y="1510209"/>
            <a:ext cx="1877607" cy="906498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2100390" y="1730466"/>
            <a:ext cx="1203325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8125" marR="5080" indent="-226060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1.</a:t>
            </a:r>
            <a:r>
              <a:rPr sz="1100" spc="-5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Механические </a:t>
            </a:r>
            <a:r>
              <a:rPr sz="1100" spc="-33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опасности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6200" y="1486264"/>
            <a:ext cx="1926336" cy="947547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3913950" y="1730466"/>
            <a:ext cx="1229360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0190" marR="5080" indent="-238125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2.</a:t>
            </a:r>
            <a:r>
              <a:rPr sz="1100" spc="-5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Электрические </a:t>
            </a:r>
            <a:r>
              <a:rPr sz="1100" spc="-33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опасности</a:t>
            </a:r>
          </a:p>
        </p:txBody>
      </p: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61952" y="1486264"/>
            <a:ext cx="1926336" cy="947547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5799138" y="1730466"/>
            <a:ext cx="1110615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0500" marR="5080" indent="-178435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3.</a:t>
            </a:r>
            <a:r>
              <a:rPr sz="1100" spc="-5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Термические </a:t>
            </a:r>
            <a:r>
              <a:rPr sz="1100" spc="-33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опасности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9" name="object 9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64730" y="2357231"/>
            <a:ext cx="2063495" cy="94754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1920558" y="2693368"/>
            <a:ext cx="1562100" cy="18274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-5" dirty="0">
                <a:latin typeface="Lucida Sans Unicode"/>
                <a:cs typeface="Lucida Sans Unicode"/>
              </a:rPr>
              <a:t>4.</a:t>
            </a:r>
            <a:r>
              <a:rPr sz="1100" spc="-1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Опасности</a:t>
            </a:r>
            <a:r>
              <a:rPr sz="1100" spc="-3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от</a:t>
            </a:r>
            <a:r>
              <a:rPr sz="1100" spc="-3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шума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6200" y="2357231"/>
            <a:ext cx="1926336" cy="947547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3953575" y="2601908"/>
            <a:ext cx="1148715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33045" marR="5080" indent="-220979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5.</a:t>
            </a:r>
            <a:r>
              <a:rPr sz="1100" spc="-2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Опасности</a:t>
            </a:r>
            <a:r>
              <a:rPr sz="1100" spc="-4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от </a:t>
            </a:r>
            <a:r>
              <a:rPr sz="1100" spc="-33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вибрации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61952" y="2357231"/>
            <a:ext cx="1926336" cy="947547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5779326" y="2601908"/>
            <a:ext cx="1148715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19710" marR="5080" indent="-207645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6.</a:t>
            </a:r>
            <a:r>
              <a:rPr sz="1100" spc="-2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Опасности</a:t>
            </a:r>
            <a:r>
              <a:rPr sz="1100" spc="-4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от </a:t>
            </a:r>
            <a:r>
              <a:rPr sz="1100" spc="-33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излучения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15" name="object 1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73873" y="3228197"/>
            <a:ext cx="2045208" cy="947547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1929701" y="3328381"/>
            <a:ext cx="1545590" cy="79419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297180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7. Опасности </a:t>
            </a:r>
            <a:r>
              <a:rPr sz="1100" dirty="0">
                <a:latin typeface="Lucida Sans Unicode"/>
                <a:cs typeface="Lucida Sans Unicode"/>
              </a:rPr>
              <a:t> связанные</a:t>
            </a:r>
            <a:r>
              <a:rPr sz="1100" spc="-6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с</a:t>
            </a:r>
            <a:r>
              <a:rPr sz="1100" spc="-4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тяжестью</a:t>
            </a:r>
            <a:endParaRPr sz="1100">
              <a:latin typeface="Lucida Sans Unicode"/>
              <a:cs typeface="Lucida Sans Unicode"/>
            </a:endParaRPr>
          </a:p>
          <a:p>
            <a:pPr marL="59690" marR="53975" indent="55880">
              <a:lnSpc>
                <a:spcPct val="114500"/>
              </a:lnSpc>
              <a:spcBef>
                <a:spcPts val="15"/>
              </a:spcBef>
            </a:pPr>
            <a:r>
              <a:rPr sz="1100" dirty="0">
                <a:latin typeface="Lucida Sans Unicode"/>
                <a:cs typeface="Lucida Sans Unicode"/>
              </a:rPr>
              <a:t>и </a:t>
            </a:r>
            <a:r>
              <a:rPr sz="1100" spc="-5" dirty="0">
                <a:latin typeface="Lucida Sans Unicode"/>
                <a:cs typeface="Lucida Sans Unicode"/>
              </a:rPr>
              <a:t>напряженностью </a:t>
            </a:r>
            <a:r>
              <a:rPr sz="110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трудового</a:t>
            </a:r>
            <a:r>
              <a:rPr sz="1100" spc="-7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процесса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636200" y="3228197"/>
            <a:ext cx="1926336" cy="947547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3953575" y="3400866"/>
            <a:ext cx="1148715" cy="60119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1925" marR="5080" indent="-149860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8.</a:t>
            </a:r>
            <a:r>
              <a:rPr sz="1100" spc="-2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Опасности</a:t>
            </a:r>
            <a:r>
              <a:rPr sz="1100" spc="-4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от </a:t>
            </a:r>
            <a:r>
              <a:rPr sz="1100" spc="-33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животных и </a:t>
            </a:r>
            <a:r>
              <a:rPr sz="1100" spc="5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насекомых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19" name="object 1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461952" y="3228197"/>
            <a:ext cx="1926336" cy="947547"/>
          </a:xfrm>
          <a:prstGeom prst="rect">
            <a:avLst/>
          </a:prstGeom>
        </p:spPr>
      </p:pic>
      <p:sp>
        <p:nvSpPr>
          <p:cNvPr id="20" name="object 20"/>
          <p:cNvSpPr txBox="1"/>
          <p:nvPr/>
        </p:nvSpPr>
        <p:spPr>
          <a:xfrm>
            <a:off x="5671122" y="3473350"/>
            <a:ext cx="1365885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16839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9. Опасность </a:t>
            </a:r>
            <a:r>
              <a:rPr sz="1100" dirty="0">
                <a:latin typeface="Lucida Sans Unicode"/>
                <a:cs typeface="Lucida Sans Unicode"/>
              </a:rPr>
              <a:t>от </a:t>
            </a:r>
            <a:r>
              <a:rPr sz="1100" spc="5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неприменения</a:t>
            </a:r>
            <a:r>
              <a:rPr sz="1100" spc="-8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СИЗ</a:t>
            </a:r>
            <a:endParaRPr sz="1100">
              <a:latin typeface="Lucida Sans Unicode"/>
              <a:cs typeface="Lucida Sans Unicode"/>
            </a:endParaRPr>
          </a:p>
        </p:txBody>
      </p:sp>
      <p:pic>
        <p:nvPicPr>
          <p:cNvPr id="21" name="object 2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3578288" y="4099163"/>
            <a:ext cx="2083307" cy="947547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3735642" y="4344754"/>
            <a:ext cx="1583690" cy="40485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12775" marR="5080" indent="-600710">
              <a:lnSpc>
                <a:spcPct val="115500"/>
              </a:lnSpc>
              <a:spcBef>
                <a:spcPts val="95"/>
              </a:spcBef>
            </a:pPr>
            <a:r>
              <a:rPr sz="1100" spc="-5" dirty="0">
                <a:latin typeface="Lucida Sans Unicode"/>
                <a:cs typeface="Lucida Sans Unicode"/>
              </a:rPr>
              <a:t>10.</a:t>
            </a:r>
            <a:r>
              <a:rPr sz="1100" spc="-20" dirty="0">
                <a:latin typeface="Lucida Sans Unicode"/>
                <a:cs typeface="Lucida Sans Unicode"/>
              </a:rPr>
              <a:t> </a:t>
            </a:r>
            <a:r>
              <a:rPr sz="1100" spc="-5" dirty="0">
                <a:latin typeface="Lucida Sans Unicode"/>
                <a:cs typeface="Lucida Sans Unicode"/>
              </a:rPr>
              <a:t>Опасность</a:t>
            </a:r>
            <a:r>
              <a:rPr sz="1100" spc="-5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пожара </a:t>
            </a:r>
            <a:r>
              <a:rPr sz="1100" spc="-33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и</a:t>
            </a:r>
            <a:r>
              <a:rPr sz="1100" spc="-20" dirty="0">
                <a:latin typeface="Lucida Sans Unicode"/>
                <a:cs typeface="Lucida Sans Unicode"/>
              </a:rPr>
              <a:t> </a:t>
            </a:r>
            <a:r>
              <a:rPr sz="1100" dirty="0">
                <a:latin typeface="Lucida Sans Unicode"/>
                <a:cs typeface="Lucida Sans Unicode"/>
              </a:rPr>
              <a:t>др.</a:t>
            </a:r>
            <a:endParaRPr sz="1100">
              <a:latin typeface="Lucida Sans Unicode"/>
              <a:cs typeface="Lucida Sans Unicode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55203" y="807940"/>
            <a:ext cx="5633085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Lucida Sans Unicode"/>
                <a:cs typeface="Lucida Sans Unicode"/>
              </a:rPr>
              <a:t>ОПАСНОСТИ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93A40E3-7288-4F39-AEBD-D61D775D4B38}"/>
              </a:ext>
            </a:extLst>
          </p:cNvPr>
          <p:cNvSpPr txBox="1"/>
          <p:nvPr/>
        </p:nvSpPr>
        <p:spPr>
          <a:xfrm>
            <a:off x="872472" y="102393"/>
            <a:ext cx="78235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Для оценки профессиональных рисков разработано более  </a:t>
            </a:r>
            <a:r>
              <a:rPr lang="ru-RU" sz="24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</a:rPr>
              <a:t>30 методик </a:t>
            </a:r>
            <a:r>
              <a:rPr lang="ru-RU" sz="2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и работодатель вправе использовать любую, которую считает подходящей для себя</a:t>
            </a:r>
          </a:p>
        </p:txBody>
      </p:sp>
      <p:pic>
        <p:nvPicPr>
          <p:cNvPr id="6" name="Picture 2" descr="Картинки по запросу &quot;ОЦЕНКА ПРОФЕССИОНАЛЬНЫХ РИСКОВ ТК РФ&quot;">
            <a:extLst>
              <a:ext uri="{FF2B5EF4-FFF2-40B4-BE49-F238E27FC236}">
                <a16:creationId xmlns:a16="http://schemas.microsoft.com/office/drawing/2014/main" xmlns="" id="{BA57B57D-72EC-427C-8D2A-9B07810F65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030" y="1434891"/>
            <a:ext cx="4346841" cy="326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Картинки по запросу &quot;ОЦЕНКА ПРОФЕССИОНАЛЬНЫХ РИСКОВ ТК РФ&quot;">
            <a:extLst>
              <a:ext uri="{FF2B5EF4-FFF2-40B4-BE49-F238E27FC236}">
                <a16:creationId xmlns:a16="http://schemas.microsoft.com/office/drawing/2014/main" xmlns="" id="{408F650A-8AD9-4A3A-A47D-BA788B1688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4530" y="1206777"/>
            <a:ext cx="4554670" cy="341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4722A46C-CD42-450F-A9F6-6A9378FB3D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4767264"/>
            <a:ext cx="2057400" cy="273844"/>
          </a:xfrm>
        </p:spPr>
        <p:txBody>
          <a:bodyPr/>
          <a:lstStyle/>
          <a:p>
            <a:fld id="{DBA3E0F9-9AB8-42A6-A81D-26E92BF03D04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24305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xmlns="" id="{CDBDA22C-7B4F-4848-BDC5-AF7B51700C9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altLang="ru-RU" dirty="0"/>
              <a:t>Специальная оценка условий труда</a:t>
            </a:r>
            <a:endParaRPr lang="en-US" altLang="ru-RU" dirty="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xmlns="" id="{7659B171-FA04-4D0F-8BAC-B3DCB3EAD1F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altLang="ru-RU" sz="1800" dirty="0"/>
              <a:t>Вредные и опасные производственные факторы</a:t>
            </a:r>
            <a:endParaRPr lang="en-US" altLang="ru-RU" sz="1800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878D809D-6C22-4A55-8C7F-DC2D786E51EA}"/>
              </a:ext>
            </a:extLst>
          </p:cNvPr>
          <p:cNvSpPr/>
          <p:nvPr/>
        </p:nvSpPr>
        <p:spPr>
          <a:xfrm>
            <a:off x="323528" y="141480"/>
            <a:ext cx="1584176" cy="432048"/>
          </a:xfrm>
          <a:prstGeom prst="rect">
            <a:avLst/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B3A8F3ED-6DE2-4A82-B2EF-EFADEDD2C115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210550" y="4850607"/>
            <a:ext cx="533400" cy="183356"/>
          </a:xfrm>
          <a:prstGeom prst="rect">
            <a:avLst/>
          </a:prstGeom>
        </p:spPr>
        <p:txBody>
          <a:bodyPr/>
          <a:lstStyle/>
          <a:p>
            <a:fld id="{A6C1507D-8A58-42E9-8580-DAA8F8036355}" type="slidenum">
              <a:rPr lang="en-US" altLang="ru-RU" smtClean="0"/>
              <a:pPr/>
              <a:t>9</a:t>
            </a:fld>
            <a:endParaRPr lang="en-US" alt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xmlns="" id="{F3E0BFDA-D7B0-485C-A55E-29DAE48F4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10</a:t>
            </a:fld>
            <a:endParaRPr lang="en-US" altLang="ru-RU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A377AEFD-A596-4B52-80C2-0BAFDFD2F6F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014581083"/>
              </p:ext>
            </p:extLst>
          </p:nvPr>
        </p:nvGraphicFramePr>
        <p:xfrm>
          <a:off x="1071538" y="0"/>
          <a:ext cx="6768752" cy="514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800715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xmlns="" id="{02704339-EA2E-478A-B3E9-CAE9588FC5BC}"/>
              </a:ext>
            </a:extLst>
          </p:cNvPr>
          <p:cNvSpPr>
            <a:spLocks/>
          </p:cNvSpPr>
          <p:nvPr/>
        </p:nvSpPr>
        <p:spPr bwMode="auto">
          <a:xfrm>
            <a:off x="0" y="1"/>
            <a:ext cx="8229600" cy="105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eaLnBrk="0" hangingPunct="0"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algn="ctr" eaLnBrk="0" hangingPunct="0"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algn="ctr" eaLnBrk="0" hangingPunct="0"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algn="ctr" eaLnBrk="0" hangingPunct="0"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algn="ctr" eaLnBrk="0" hangingPunct="0"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 sz="2800" b="1" dirty="0">
                <a:solidFill>
                  <a:schemeClr val="bg1"/>
                </a:solidFill>
              </a:rPr>
              <a:t>Права и обязанности работника </a:t>
            </a:r>
          </a:p>
        </p:txBody>
      </p:sp>
      <p:pic>
        <p:nvPicPr>
          <p:cNvPr id="8" name="Picture 9" descr="C:\Users\Хоме\AppData\Local\Microsoft\Windows\Temporary Internet Files\Content.IE5\VE85MF00\MC900288976[1].wmf">
            <a:extLst>
              <a:ext uri="{FF2B5EF4-FFF2-40B4-BE49-F238E27FC236}">
                <a16:creationId xmlns:a16="http://schemas.microsoft.com/office/drawing/2014/main" xmlns="" id="{8A780340-DCE7-4924-8237-6EFA50648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15140" y="3571882"/>
            <a:ext cx="2071687" cy="102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Номер слайда 9">
            <a:extLst>
              <a:ext uri="{FF2B5EF4-FFF2-40B4-BE49-F238E27FC236}">
                <a16:creationId xmlns:a16="http://schemas.microsoft.com/office/drawing/2014/main" xmlns="" id="{06593352-D8E2-44BB-9B5E-3316E62A4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0E6584-ECDD-489C-934A-FFF4C1051E99}" type="slidenum">
              <a:rPr lang="en-US" altLang="ru-RU" smtClean="0"/>
              <a:pPr/>
              <a:t>11</a:t>
            </a:fld>
            <a:endParaRPr lang="en-US" altLang="ru-RU"/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xmlns="" id="{22B27D85-DA73-4F34-B3FD-07A1326187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556575941"/>
              </p:ext>
            </p:extLst>
          </p:nvPr>
        </p:nvGraphicFramePr>
        <p:xfrm>
          <a:off x="357158" y="285734"/>
          <a:ext cx="8064896" cy="42484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42840795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">
            <a:extLst>
              <a:ext uri="{FF2B5EF4-FFF2-40B4-BE49-F238E27FC236}">
                <a16:creationId xmlns:a16="http://schemas.microsoft.com/office/drawing/2014/main" xmlns="" id="{8590F492-6AEB-4E81-8951-D52F4B6CCF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2" r="1458" b="10846"/>
          <a:stretch/>
        </p:blipFill>
        <p:spPr>
          <a:xfrm>
            <a:off x="1142976" y="428610"/>
            <a:ext cx="6643734" cy="4269841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5AE17464-02EB-4C80-862A-44586FAEB0C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12" b="7090"/>
          <a:stretch/>
        </p:blipFill>
        <p:spPr>
          <a:xfrm>
            <a:off x="785786" y="357172"/>
            <a:ext cx="7283795" cy="4143404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6CCD8BB-6117-43CD-BBF5-379750C50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13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2228330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E510AC81-460D-4CAF-BD95-1027AB814BA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10" t="12062" r="4325" b="17589"/>
          <a:stretch/>
        </p:blipFill>
        <p:spPr>
          <a:xfrm>
            <a:off x="251520" y="214297"/>
            <a:ext cx="7892990" cy="3907124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2DF578A-B7F7-4FC8-85E3-7DA50F1A8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14</a:t>
            </a:fld>
            <a:endParaRPr lang="en-US" altLang="ru-RU"/>
          </a:p>
        </p:txBody>
      </p:sp>
      <p:pic>
        <p:nvPicPr>
          <p:cNvPr id="118786" name="Picture 2" descr="Измерение Микроклимата • Протокол Измерений • Улучшить Микроклимат">
            <a:extLst>
              <a:ext uri="{FF2B5EF4-FFF2-40B4-BE49-F238E27FC236}">
                <a16:creationId xmlns:a16="http://schemas.microsoft.com/office/drawing/2014/main" xmlns="" id="{8C1ECEC7-BBC9-41B3-8DE9-D84D001ABE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699792" y="4029913"/>
            <a:ext cx="2880320" cy="1052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785400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2C5CF6D0-5F09-43D2-B37A-21834A5257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6" t="4713" r="1963" b="9188"/>
          <a:stretch/>
        </p:blipFill>
        <p:spPr>
          <a:xfrm>
            <a:off x="323528" y="285735"/>
            <a:ext cx="8177562" cy="4590274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5C40B02-6BEC-4846-95B3-BCACEEFB15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15</a:t>
            </a:fld>
            <a:endParaRPr lang="en-US" altLang="ru-RU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D7AE9E4-6E77-46CB-8913-4092142810A2}"/>
              </a:ext>
            </a:extLst>
          </p:cNvPr>
          <p:cNvSpPr txBox="1"/>
          <p:nvPr/>
        </p:nvSpPr>
        <p:spPr>
          <a:xfrm>
            <a:off x="1691680" y="346397"/>
            <a:ext cx="41011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Неионизирующие излучения</a:t>
            </a:r>
          </a:p>
        </p:txBody>
      </p:sp>
    </p:spTree>
    <p:extLst>
      <p:ext uri="{BB962C8B-B14F-4D97-AF65-F5344CB8AC3E}">
        <p14:creationId xmlns:p14="http://schemas.microsoft.com/office/powerpoint/2010/main" xmlns="" val="3637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93621CD0-7584-40E5-AA30-380A01D4192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9" t="10193" r="1505" b="7089"/>
          <a:stretch/>
        </p:blipFill>
        <p:spPr>
          <a:xfrm>
            <a:off x="251519" y="357172"/>
            <a:ext cx="8776107" cy="4300274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8E03D57-B65D-41F6-BCA3-4851B99D54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16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17246322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A2E4F721-80D5-4318-9760-F94B9565EB8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1" t="17148" r="5771" b="8140"/>
          <a:stretch/>
        </p:blipFill>
        <p:spPr>
          <a:xfrm>
            <a:off x="0" y="428610"/>
            <a:ext cx="9001156" cy="4258238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9066687-E2C0-4BDD-8514-B35585E95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17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45965683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Специальная оценка условий труда СОУТ">
            <a:extLst>
              <a:ext uri="{FF2B5EF4-FFF2-40B4-BE49-F238E27FC236}">
                <a16:creationId xmlns:a16="http://schemas.microsoft.com/office/drawing/2014/main" xmlns="" id="{3ABD681A-1DA7-441C-B2B9-0AB893609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488" y="285734"/>
            <a:ext cx="6097508" cy="485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5909CAC-6135-49C1-A1A0-7ABFAD80FEA0}"/>
              </a:ext>
            </a:extLst>
          </p:cNvPr>
          <p:cNvSpPr txBox="1"/>
          <p:nvPr/>
        </p:nvSpPr>
        <p:spPr>
          <a:xfrm>
            <a:off x="285720" y="214296"/>
            <a:ext cx="51167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/>
              <a:t>Классы условий труда согласно СОУТ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A3E1B580-867F-4389-9B66-55C356FDB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18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3424119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lide">
            <a:extLst>
              <a:ext uri="{FF2B5EF4-FFF2-40B4-BE49-F238E27FC236}">
                <a16:creationId xmlns:a16="http://schemas.microsoft.com/office/drawing/2014/main" xmlns="" id="{6F120891-9FCD-404C-921A-D2CA2741663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310" t="2612" r="3538" b="7089"/>
          <a:stretch/>
        </p:blipFill>
        <p:spPr>
          <a:xfrm>
            <a:off x="928662" y="142858"/>
            <a:ext cx="7196314" cy="4787724"/>
          </a:xfrm>
          <a:prstGeom prst="rect">
            <a:avLst/>
          </a:prstGeom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5B48127-047A-4342-BA64-5A78A76A47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19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xmlns="" val="1042502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3C0FB3CD-5027-4529-8BE4-81BAD2059219}"/>
              </a:ext>
            </a:extLst>
          </p:cNvPr>
          <p:cNvSpPr txBox="1"/>
          <p:nvPr/>
        </p:nvSpPr>
        <p:spPr>
          <a:xfrm>
            <a:off x="1475657" y="303499"/>
            <a:ext cx="23733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</a:rPr>
              <a:t>Декларация</a:t>
            </a:r>
          </a:p>
        </p:txBody>
      </p:sp>
      <p:sp>
        <p:nvSpPr>
          <p:cNvPr id="21" name="Номер слайда 20">
            <a:extLst>
              <a:ext uri="{FF2B5EF4-FFF2-40B4-BE49-F238E27FC236}">
                <a16:creationId xmlns:a16="http://schemas.microsoft.com/office/drawing/2014/main" xmlns="" id="{EE191BCD-AE99-4B00-AB09-94B13A26D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7B6BA-4DC3-4DCB-A5DD-BD29CAFE05A6}" type="slidenum">
              <a:rPr lang="en-US" altLang="ru-RU" smtClean="0"/>
              <a:pPr/>
              <a:t>20</a:t>
            </a:fld>
            <a:endParaRPr lang="en-US" altLang="ru-RU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xmlns="" id="{97D86306-8512-49AD-BBF3-AE57F80D6D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324194874"/>
              </p:ext>
            </p:extLst>
          </p:nvPr>
        </p:nvGraphicFramePr>
        <p:xfrm>
          <a:off x="571472" y="428610"/>
          <a:ext cx="820891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4082761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1257E0B-8A61-4EA1-92B5-051FBFE7BE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7755" y="150072"/>
            <a:ext cx="659877" cy="621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27342F5-9A09-4A7C-882A-33D92B96A0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7631" y="150072"/>
            <a:ext cx="936000" cy="702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5EE5A74-0B99-424F-BE81-A6AB9546032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62358" t="36250"/>
          <a:stretch/>
        </p:blipFill>
        <p:spPr>
          <a:xfrm>
            <a:off x="6868988" y="3518065"/>
            <a:ext cx="2275013" cy="1625435"/>
          </a:xfrm>
          <a:prstGeom prst="rect">
            <a:avLst/>
          </a:prstGeom>
        </p:spPr>
      </p:pic>
      <p:pic>
        <p:nvPicPr>
          <p:cNvPr id="8" name="Picture 6" descr="F:\и снова\может пригодится\figure-podium-speaking.jpg">
            <a:extLst>
              <a:ext uri="{FF2B5EF4-FFF2-40B4-BE49-F238E27FC236}">
                <a16:creationId xmlns:a16="http://schemas.microsoft.com/office/drawing/2014/main" xmlns="" id="{03E2F95B-8CE9-4C07-8C56-731A338AB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-45813" y="2144871"/>
            <a:ext cx="2782887" cy="2742010"/>
          </a:xfrm>
          <a:prstGeom prst="rect">
            <a:avLst/>
          </a:prstGeom>
          <a:noFill/>
          <a:ln>
            <a:noFill/>
          </a:ln>
          <a:effectLst>
            <a:softEdge rad="0"/>
          </a:effec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CF278B2D-BE72-4A38-B048-99E40A071155}"/>
              </a:ext>
            </a:extLst>
          </p:cNvPr>
          <p:cNvSpPr/>
          <p:nvPr/>
        </p:nvSpPr>
        <p:spPr>
          <a:xfrm>
            <a:off x="1813631" y="1071264"/>
            <a:ext cx="6336704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3300"/>
                </a:solidFill>
                <a:latin typeface="Arial" charset="0"/>
                <a:cs typeface="Arial" charset="0"/>
              </a:rPr>
              <a:t> </a:t>
            </a:r>
            <a:r>
              <a:rPr lang="ru-RU" sz="4000" b="1" dirty="0">
                <a:ln w="10541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Arial" charset="0"/>
                <a:cs typeface="Arial" charset="0"/>
              </a:rPr>
              <a:t>Спасибо за внимание!</a:t>
            </a:r>
            <a:endParaRPr lang="ru-RU" sz="3600" b="1" dirty="0">
              <a:ln w="10541" cmpd="sng">
                <a:solidFill>
                  <a:schemeClr val="accent6">
                    <a:lumMod val="50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3777152-FB5E-42D6-8561-03E469347C72}"/>
              </a:ext>
            </a:extLst>
          </p:cNvPr>
          <p:cNvSpPr txBox="1"/>
          <p:nvPr/>
        </p:nvSpPr>
        <p:spPr>
          <a:xfrm>
            <a:off x="2337670" y="2363915"/>
            <a:ext cx="52886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Работы Вам без травм и аварий!</a:t>
            </a:r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2B4476A0-8710-462A-85E0-42F5768AE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3E0F9-9AB8-42A6-A81D-26E92BF03D04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55435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506</Words>
  <PresentationFormat>Экран (16:9)</PresentationFormat>
  <Paragraphs>119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Слайд 1</vt:lpstr>
      <vt:lpstr>Новая редакция раздела 10 ТК РФ  ст.214 Трудового Кодекса РФ  работодатель обязан обеспечить:</vt:lpstr>
      <vt:lpstr>Слайд 3</vt:lpstr>
      <vt:lpstr>Основные этапы проведения оценки профессиональных рисков</vt:lpstr>
      <vt:lpstr>В комиссию по оценке рисков рекомендуется включать: </vt:lpstr>
      <vt:lpstr>Слайд 6</vt:lpstr>
      <vt:lpstr>Провести идентификацию опасностей и оценку профессиональных рисков</vt:lpstr>
      <vt:lpstr>Слайд 8</vt:lpstr>
      <vt:lpstr>Специальная оценка условий труда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общая </dc:title>
  <dc:creator>Пользователь</dc:creator>
  <cp:lastModifiedBy>UseR7</cp:lastModifiedBy>
  <cp:revision>23</cp:revision>
  <dcterms:created xsi:type="dcterms:W3CDTF">2022-03-22T06:34:24Z</dcterms:created>
  <dcterms:modified xsi:type="dcterms:W3CDTF">2022-04-08T09:35:07Z</dcterms:modified>
</cp:coreProperties>
</file>